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340" r:id="rId5"/>
    <p:sldId id="427" r:id="rId6"/>
    <p:sldId id="460" r:id="rId7"/>
    <p:sldId id="258" r:id="rId8"/>
    <p:sldId id="310" r:id="rId9"/>
    <p:sldId id="259" r:id="rId10"/>
    <p:sldId id="261" r:id="rId11"/>
    <p:sldId id="260" r:id="rId12"/>
    <p:sldId id="263" r:id="rId13"/>
    <p:sldId id="308" r:id="rId14"/>
    <p:sldId id="402" r:id="rId15"/>
    <p:sldId id="311" r:id="rId16"/>
    <p:sldId id="264" r:id="rId17"/>
    <p:sldId id="266" r:id="rId18"/>
    <p:sldId id="280" r:id="rId19"/>
    <p:sldId id="278" r:id="rId20"/>
    <p:sldId id="279" r:id="rId21"/>
    <p:sldId id="281" r:id="rId22"/>
    <p:sldId id="370" r:id="rId23"/>
    <p:sldId id="387" r:id="rId24"/>
    <p:sldId id="286" r:id="rId25"/>
    <p:sldId id="283" r:id="rId26"/>
    <p:sldId id="284" r:id="rId27"/>
    <p:sldId id="341" r:id="rId28"/>
    <p:sldId id="285" r:id="rId29"/>
    <p:sldId id="305" r:id="rId30"/>
    <p:sldId id="336" r:id="rId31"/>
    <p:sldId id="267" r:id="rId32"/>
    <p:sldId id="388" r:id="rId33"/>
    <p:sldId id="306" r:id="rId34"/>
    <p:sldId id="307" r:id="rId35"/>
    <p:sldId id="268" r:id="rId36"/>
    <p:sldId id="274" r:id="rId37"/>
    <p:sldId id="276" r:id="rId38"/>
  </p:sldIdLst>
  <p:sldSz cx="12192000" cy="6858000"/>
  <p:notesSz cx="6858000" cy="9144000"/>
  <p:embeddedFontLst>
    <p:embeddedFont>
      <p:font typeface="Roboto" panose="02000000000000000000"/>
      <p:regular r:id="rId43"/>
    </p:embeddedFont>
    <p:embeddedFont>
      <p:font typeface="Poppins" panose="00000500000000000000"/>
      <p:regular r:id="rId44"/>
      <p:bold r:id="rId45"/>
      <p:italic r:id="rId46"/>
      <p:boldItalic r:id="rId47"/>
    </p:embeddedFont>
    <p:embeddedFont>
      <p:font typeface="Homemade Apple" panose="02000000000000000000"/>
      <p:regular r:id="rId48"/>
    </p:embeddedFont>
    <p:embeddedFont>
      <p:font typeface="Merriweather" panose="020B0704020202020204"/>
      <p:bold r:id="rId49"/>
      <p:boldItalic r:id="rId50"/>
    </p:embeddedFont>
    <p:embeddedFont>
      <p:font typeface="Alegreya Sans Medium" panose="020B0704020202020204"/>
      <p:bold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imfa" initials="k"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2164"/>
        <p:guide pos="3832"/>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2" Type="http://schemas.openxmlformats.org/officeDocument/2006/relationships/font" Target="fonts/font10.fntdata"/><Relationship Id="rId51" Type="http://schemas.openxmlformats.org/officeDocument/2006/relationships/font" Target="fonts/font9.fntdata"/><Relationship Id="rId50" Type="http://schemas.openxmlformats.org/officeDocument/2006/relationships/font" Target="fonts/font8.fntdata"/><Relationship Id="rId5" Type="http://schemas.openxmlformats.org/officeDocument/2006/relationships/slide" Target="slides/slide2.xml"/><Relationship Id="rId49" Type="http://schemas.openxmlformats.org/officeDocument/2006/relationships/font" Target="fonts/font7.fntdata"/><Relationship Id="rId48" Type="http://schemas.openxmlformats.org/officeDocument/2006/relationships/font" Target="fonts/font6.fntdata"/><Relationship Id="rId47" Type="http://schemas.openxmlformats.org/officeDocument/2006/relationships/font" Target="fonts/font5.fntdata"/><Relationship Id="rId46" Type="http://schemas.openxmlformats.org/officeDocument/2006/relationships/font" Target="fonts/font4.fntdata"/><Relationship Id="rId45" Type="http://schemas.openxmlformats.org/officeDocument/2006/relationships/font" Target="fonts/font3.fntdata"/><Relationship Id="rId44" Type="http://schemas.openxmlformats.org/officeDocument/2006/relationships/font" Target="fonts/font2.fntdata"/><Relationship Id="rId43" Type="http://schemas.openxmlformats.org/officeDocument/2006/relationships/font" Target="fonts/font1.fntdata"/><Relationship Id="rId42" Type="http://schemas.openxmlformats.org/officeDocument/2006/relationships/commentAuthors" Target="commentAuthors.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notesMaster" Target="notesMasters/notesMaster1.xml"/><Relationship Id="rId39" Type="http://schemas.openxmlformats.org/officeDocument/2006/relationships/presProps" Target="presProps.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11-26T20:50:20.329" idx="1">
    <p:pos x="10" y="10"/>
    <p:text/>
  </p:cm>
</p:cmLst>
</file>

<file path=ppt/media/>
</file>

<file path=ppt/media/image1.png>
</file>

<file path=ppt/media/image10.jpeg>
</file>

<file path=ppt/media/image11.jpe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png>
</file>

<file path=ppt/media/image21.jpeg>
</file>

<file path=ppt/media/image22.jpeg>
</file>

<file path=ppt/media/image23.jpeg>
</file>

<file path=ppt/media/image24.jpeg>
</file>

<file path=ppt/media/image25.jpe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6" name="Shape 636"/>
        <p:cNvGrpSpPr/>
        <p:nvPr/>
      </p:nvGrpSpPr>
      <p:grpSpPr>
        <a:xfrm>
          <a:off x="0" y="0"/>
          <a:ext cx="0" cy="0"/>
          <a:chOff x="0" y="0"/>
          <a:chExt cx="0" cy="0"/>
        </a:xfrm>
      </p:grpSpPr>
      <p:sp>
        <p:nvSpPr>
          <p:cNvPr id="637" name="Google Shape;637;ga073618e60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a073618e60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07" name="Shape 707"/>
        <p:cNvGrpSpPr/>
        <p:nvPr/>
      </p:nvGrpSpPr>
      <p:grpSpPr>
        <a:xfrm>
          <a:off x="0" y="0"/>
          <a:ext cx="0" cy="0"/>
          <a:chOff x="0" y="0"/>
          <a:chExt cx="0" cy="0"/>
        </a:xfrm>
      </p:grpSpPr>
      <p:sp>
        <p:nvSpPr>
          <p:cNvPr id="708" name="Google Shape;708;ga073618e60_0_10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a073618e60_0_10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a073618e60_0_1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a073618e60_0_1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a073618e60_0_1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a073618e60_0_1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a073618e60_0_1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a073618e60_0_1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8" name="Shape 718"/>
        <p:cNvGrpSpPr/>
        <p:nvPr/>
      </p:nvGrpSpPr>
      <p:grpSpPr>
        <a:xfrm>
          <a:off x="0" y="0"/>
          <a:ext cx="0" cy="0"/>
          <a:chOff x="0" y="0"/>
          <a:chExt cx="0" cy="0"/>
        </a:xfrm>
      </p:grpSpPr>
      <p:sp>
        <p:nvSpPr>
          <p:cNvPr id="719" name="Google Shape;719;ga073618e60_0_9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a073618e60_0_9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5" name="Shape 655"/>
        <p:cNvGrpSpPr/>
        <p:nvPr/>
      </p:nvGrpSpPr>
      <p:grpSpPr>
        <a:xfrm>
          <a:off x="0" y="0"/>
          <a:ext cx="0" cy="0"/>
          <a:chOff x="0" y="0"/>
          <a:chExt cx="0" cy="0"/>
        </a:xfrm>
      </p:grpSpPr>
      <p:sp>
        <p:nvSpPr>
          <p:cNvPr id="656" name="Google Shape;656;ga073618e60_0_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a073618e60_0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73" name="Shape 1173"/>
        <p:cNvGrpSpPr/>
        <p:nvPr/>
      </p:nvGrpSpPr>
      <p:grpSpPr>
        <a:xfrm>
          <a:off x="0" y="0"/>
          <a:ext cx="0" cy="0"/>
          <a:chOff x="0" y="0"/>
          <a:chExt cx="0" cy="0"/>
        </a:xfrm>
      </p:grpSpPr>
      <p:sp>
        <p:nvSpPr>
          <p:cNvPr id="1174" name="Google Shape;1174;ga073618e60_0_7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 name="Google Shape;1175;ga073618e60_0_7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9" name="Shape 749"/>
        <p:cNvGrpSpPr/>
        <p:nvPr/>
      </p:nvGrpSpPr>
      <p:grpSpPr>
        <a:xfrm>
          <a:off x="0" y="0"/>
          <a:ext cx="0" cy="0"/>
          <a:chOff x="0" y="0"/>
          <a:chExt cx="0" cy="0"/>
        </a:xfrm>
      </p:grpSpPr>
      <p:sp>
        <p:nvSpPr>
          <p:cNvPr id="750" name="Google Shape;750;g111c3728c19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111c3728c19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a073618e60_0_1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a073618e60_0_1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a073618e60_0_1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a073618e60_0_1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5" name="Shape 655"/>
        <p:cNvGrpSpPr/>
        <p:nvPr/>
      </p:nvGrpSpPr>
      <p:grpSpPr>
        <a:xfrm>
          <a:off x="0" y="0"/>
          <a:ext cx="0" cy="0"/>
          <a:chOff x="0" y="0"/>
          <a:chExt cx="0" cy="0"/>
        </a:xfrm>
      </p:grpSpPr>
      <p:sp>
        <p:nvSpPr>
          <p:cNvPr id="656" name="Google Shape;656;ga073618e60_0_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a073618e60_0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a073618e60_0_1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a073618e60_0_1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a073618e60_0_1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a073618e60_0_1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66" name="Shape 766"/>
        <p:cNvGrpSpPr/>
        <p:nvPr/>
      </p:nvGrpSpPr>
      <p:grpSpPr>
        <a:xfrm>
          <a:off x="0" y="0"/>
          <a:ext cx="0" cy="0"/>
          <a:chOff x="0" y="0"/>
          <a:chExt cx="0" cy="0"/>
        </a:xfrm>
      </p:grpSpPr>
      <p:sp>
        <p:nvSpPr>
          <p:cNvPr id="767" name="Google Shape;767;ga073618e60_0_1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a073618e60_0_1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0" name="Shape 780"/>
        <p:cNvGrpSpPr/>
        <p:nvPr/>
      </p:nvGrpSpPr>
      <p:grpSpPr>
        <a:xfrm>
          <a:off x="0" y="0"/>
          <a:ext cx="0" cy="0"/>
          <a:chOff x="0" y="0"/>
          <a:chExt cx="0" cy="0"/>
        </a:xfrm>
      </p:grpSpPr>
      <p:sp>
        <p:nvSpPr>
          <p:cNvPr id="781" name="Google Shape;781;ga073618e60_0_17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 name="Google Shape;782;ga073618e60_0_17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73" name="Shape 1173"/>
        <p:cNvGrpSpPr/>
        <p:nvPr/>
      </p:nvGrpSpPr>
      <p:grpSpPr>
        <a:xfrm>
          <a:off x="0" y="0"/>
          <a:ext cx="0" cy="0"/>
          <a:chOff x="0" y="0"/>
          <a:chExt cx="0" cy="0"/>
        </a:xfrm>
      </p:grpSpPr>
      <p:sp>
        <p:nvSpPr>
          <p:cNvPr id="1174" name="Google Shape;1174;ga073618e60_0_7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 name="Google Shape;1175;ga073618e60_0_7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05" name="Shape 1205"/>
        <p:cNvGrpSpPr/>
        <p:nvPr/>
      </p:nvGrpSpPr>
      <p:grpSpPr>
        <a:xfrm>
          <a:off x="0" y="0"/>
          <a:ext cx="0" cy="0"/>
          <a:chOff x="0" y="0"/>
          <a:chExt cx="0" cy="0"/>
        </a:xfrm>
      </p:grpSpPr>
      <p:sp>
        <p:nvSpPr>
          <p:cNvPr id="1206" name="Google Shape;1206;ga073618e60_0_9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7" name="Google Shape;1207;ga073618e60_0_9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5" name="Shape 655"/>
        <p:cNvGrpSpPr/>
        <p:nvPr/>
      </p:nvGrpSpPr>
      <p:grpSpPr>
        <a:xfrm>
          <a:off x="0" y="0"/>
          <a:ext cx="0" cy="0"/>
          <a:chOff x="0" y="0"/>
          <a:chExt cx="0" cy="0"/>
        </a:xfrm>
      </p:grpSpPr>
      <p:sp>
        <p:nvSpPr>
          <p:cNvPr id="656" name="Google Shape;656;ga073618e60_0_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a073618e60_0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5" name="Shape 655"/>
        <p:cNvGrpSpPr/>
        <p:nvPr/>
      </p:nvGrpSpPr>
      <p:grpSpPr>
        <a:xfrm>
          <a:off x="0" y="0"/>
          <a:ext cx="0" cy="0"/>
          <a:chOff x="0" y="0"/>
          <a:chExt cx="0" cy="0"/>
        </a:xfrm>
      </p:grpSpPr>
      <p:sp>
        <p:nvSpPr>
          <p:cNvPr id="656" name="Google Shape;656;ga073618e60_0_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a073618e60_0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5" name="Shape 655"/>
        <p:cNvGrpSpPr/>
        <p:nvPr/>
      </p:nvGrpSpPr>
      <p:grpSpPr>
        <a:xfrm>
          <a:off x="0" y="0"/>
          <a:ext cx="0" cy="0"/>
          <a:chOff x="0" y="0"/>
          <a:chExt cx="0" cy="0"/>
        </a:xfrm>
      </p:grpSpPr>
      <p:sp>
        <p:nvSpPr>
          <p:cNvPr id="656" name="Google Shape;656;ga073618e60_0_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a073618e60_0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76" name="Shape 676"/>
        <p:cNvGrpSpPr/>
        <p:nvPr/>
      </p:nvGrpSpPr>
      <p:grpSpPr>
        <a:xfrm>
          <a:off x="0" y="0"/>
          <a:ext cx="0" cy="0"/>
          <a:chOff x="0" y="0"/>
          <a:chExt cx="0" cy="0"/>
        </a:xfrm>
      </p:grpSpPr>
      <p:sp>
        <p:nvSpPr>
          <p:cNvPr id="677" name="Google Shape;677;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0" name="Shape 690"/>
        <p:cNvGrpSpPr/>
        <p:nvPr/>
      </p:nvGrpSpPr>
      <p:grpSpPr>
        <a:xfrm>
          <a:off x="0" y="0"/>
          <a:ext cx="0" cy="0"/>
          <a:chOff x="0" y="0"/>
          <a:chExt cx="0" cy="0"/>
        </a:xfrm>
      </p:grpSpPr>
      <p:sp>
        <p:nvSpPr>
          <p:cNvPr id="691" name="Google Shape;691;ga073618e60_0_4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a073618e60_0_4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3" name="Shape 683"/>
        <p:cNvGrpSpPr/>
        <p:nvPr/>
      </p:nvGrpSpPr>
      <p:grpSpPr>
        <a:xfrm>
          <a:off x="0" y="0"/>
          <a:ext cx="0" cy="0"/>
          <a:chOff x="0" y="0"/>
          <a:chExt cx="0" cy="0"/>
        </a:xfrm>
      </p:grpSpPr>
      <p:sp>
        <p:nvSpPr>
          <p:cNvPr id="684" name="Google Shape;684;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hyperlink" Target="https://www.instagram.com/slidesmania/" TargetMode="External"/><Relationship Id="rId8" Type="http://schemas.openxmlformats.org/officeDocument/2006/relationships/image" Target="../media/image4.png"/><Relationship Id="rId7" Type="http://schemas.openxmlformats.org/officeDocument/2006/relationships/hyperlink" Target="https://www.pinterest.com/slidesmania/" TargetMode="External"/><Relationship Id="rId6" Type="http://schemas.openxmlformats.org/officeDocument/2006/relationships/image" Target="../media/image3.png"/><Relationship Id="rId5" Type="http://schemas.openxmlformats.org/officeDocument/2006/relationships/hyperlink" Target="https://twitter.com/SlidesManiaSM/" TargetMode="External"/><Relationship Id="rId4" Type="http://schemas.openxmlformats.org/officeDocument/2006/relationships/image" Target="../media/image2.png"/><Relationship Id="rId3" Type="http://schemas.openxmlformats.org/officeDocument/2006/relationships/hyperlink" Target="https://www.facebook.com/SlidesManiaSM/" TargetMode="External"/><Relationship Id="rId2" Type="http://schemas.openxmlformats.org/officeDocument/2006/relationships/hyperlink" Target="https://slidesmania.com/questions-powerpoint-google-slides/can-i-use-these-templates/" TargetMode="External"/><Relationship Id="rId11" Type="http://schemas.openxmlformats.org/officeDocument/2006/relationships/image" Target="../media/image6.png"/><Relationship Id="rId10"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0" name="Shape 10"/>
        <p:cNvGrpSpPr/>
        <p:nvPr/>
      </p:nvGrpSpPr>
      <p:grpSpPr>
        <a:xfrm>
          <a:off x="0" y="0"/>
          <a:ext cx="0" cy="0"/>
          <a:chOff x="0" y="0"/>
          <a:chExt cx="0" cy="0"/>
        </a:xfrm>
      </p:grpSpPr>
      <p:sp>
        <p:nvSpPr>
          <p:cNvPr id="11" name="Google Shape;11;p2"/>
          <p:cNvSpPr/>
          <p:nvPr/>
        </p:nvSpPr>
        <p:spPr>
          <a:xfrm flipH="1">
            <a:off x="953130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2" name="Google Shape;12;p2"/>
          <p:cNvSpPr/>
          <p:nvPr/>
        </p:nvSpPr>
        <p:spPr>
          <a:xfrm>
            <a:off x="725509" y="648979"/>
            <a:ext cx="10740900" cy="55599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3" name="Google Shape;13;p2"/>
          <p:cNvSpPr/>
          <p:nvPr/>
        </p:nvSpPr>
        <p:spPr>
          <a:xfrm rot="10800000" flipH="1">
            <a:off x="725621" y="648933"/>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 name="Google Shape;14;p2"/>
          <p:cNvSpPr txBox="1"/>
          <p:nvPr>
            <p:ph type="title"/>
          </p:nvPr>
        </p:nvSpPr>
        <p:spPr>
          <a:xfrm>
            <a:off x="2682300" y="2520775"/>
            <a:ext cx="7153800" cy="1230600"/>
          </a:xfrm>
          <a:prstGeom prst="rect">
            <a:avLst/>
          </a:prstGeom>
        </p:spPr>
        <p:txBody>
          <a:bodyPr spcFirstLastPara="1" wrap="square" lIns="121900" tIns="121900" rIns="121900" bIns="121900" anchor="ctr" anchorCtr="0">
            <a:noAutofit/>
          </a:bodyPr>
          <a:lstStyle>
            <a:lvl1pPr lvl="0">
              <a:lnSpc>
                <a:spcPct val="100000"/>
              </a:lnSpc>
              <a:spcBef>
                <a:spcPts val="0"/>
              </a:spcBef>
              <a:spcAft>
                <a:spcPts val="0"/>
              </a:spcAft>
              <a:buSzPts val="5400"/>
              <a:buNone/>
              <a:defRPr sz="5400"/>
            </a:lvl1pPr>
            <a:lvl2pPr lvl="1">
              <a:lnSpc>
                <a:spcPct val="100000"/>
              </a:lnSpc>
              <a:spcBef>
                <a:spcPts val="0"/>
              </a:spcBef>
              <a:spcAft>
                <a:spcPts val="0"/>
              </a:spcAft>
              <a:buSzPts val="5400"/>
              <a:buNone/>
              <a:defRPr sz="5400"/>
            </a:lvl2pPr>
            <a:lvl3pPr lvl="2">
              <a:lnSpc>
                <a:spcPct val="100000"/>
              </a:lnSpc>
              <a:spcBef>
                <a:spcPts val="0"/>
              </a:spcBef>
              <a:spcAft>
                <a:spcPts val="0"/>
              </a:spcAft>
              <a:buSzPts val="5400"/>
              <a:buNone/>
              <a:defRPr sz="5400"/>
            </a:lvl3pPr>
            <a:lvl4pPr lvl="3">
              <a:lnSpc>
                <a:spcPct val="100000"/>
              </a:lnSpc>
              <a:spcBef>
                <a:spcPts val="0"/>
              </a:spcBef>
              <a:spcAft>
                <a:spcPts val="0"/>
              </a:spcAft>
              <a:buSzPts val="5400"/>
              <a:buNone/>
              <a:defRPr sz="5400"/>
            </a:lvl4pPr>
            <a:lvl5pPr lvl="4">
              <a:lnSpc>
                <a:spcPct val="100000"/>
              </a:lnSpc>
              <a:spcBef>
                <a:spcPts val="0"/>
              </a:spcBef>
              <a:spcAft>
                <a:spcPts val="0"/>
              </a:spcAft>
              <a:buSzPts val="5400"/>
              <a:buNone/>
              <a:defRPr sz="5400"/>
            </a:lvl5pPr>
            <a:lvl6pPr lvl="5">
              <a:lnSpc>
                <a:spcPct val="100000"/>
              </a:lnSpc>
              <a:spcBef>
                <a:spcPts val="0"/>
              </a:spcBef>
              <a:spcAft>
                <a:spcPts val="0"/>
              </a:spcAft>
              <a:buSzPts val="5400"/>
              <a:buNone/>
              <a:defRPr sz="5400"/>
            </a:lvl6pPr>
            <a:lvl7pPr lvl="6">
              <a:lnSpc>
                <a:spcPct val="100000"/>
              </a:lnSpc>
              <a:spcBef>
                <a:spcPts val="0"/>
              </a:spcBef>
              <a:spcAft>
                <a:spcPts val="0"/>
              </a:spcAft>
              <a:buSzPts val="5400"/>
              <a:buNone/>
              <a:defRPr sz="5400"/>
            </a:lvl7pPr>
            <a:lvl8pPr lvl="7">
              <a:lnSpc>
                <a:spcPct val="100000"/>
              </a:lnSpc>
              <a:spcBef>
                <a:spcPts val="0"/>
              </a:spcBef>
              <a:spcAft>
                <a:spcPts val="0"/>
              </a:spcAft>
              <a:buSzPts val="5400"/>
              <a:buNone/>
              <a:defRPr sz="5400"/>
            </a:lvl8pPr>
            <a:lvl9pPr lvl="8">
              <a:lnSpc>
                <a:spcPct val="100000"/>
              </a:lnSpc>
              <a:spcBef>
                <a:spcPts val="0"/>
              </a:spcBef>
              <a:spcAft>
                <a:spcPts val="0"/>
              </a:spcAft>
              <a:buSzPts val="5400"/>
              <a:buNone/>
              <a:defRPr sz="5400"/>
            </a:lvl9pPr>
          </a:lstStyle>
          <a:p/>
        </p:txBody>
      </p:sp>
      <p:sp>
        <p:nvSpPr>
          <p:cNvPr id="15" name="Google Shape;15;p2"/>
          <p:cNvSpPr txBox="1"/>
          <p:nvPr>
            <p:ph type="subTitle" idx="1"/>
          </p:nvPr>
        </p:nvSpPr>
        <p:spPr>
          <a:xfrm>
            <a:off x="2682300" y="3976125"/>
            <a:ext cx="7153800" cy="524100"/>
          </a:xfrm>
          <a:prstGeom prst="rect">
            <a:avLst/>
          </a:prstGeom>
          <a:solidFill>
            <a:schemeClr val="accent2"/>
          </a:solidFill>
        </p:spPr>
        <p:txBody>
          <a:bodyPr spcFirstLastPara="1" wrap="square" lIns="121900" tIns="121900" rIns="121900" bIns="121900" anchor="ctr" anchorCtr="0">
            <a:noAutofit/>
          </a:bodyPr>
          <a:lstStyle>
            <a:lvl1pPr lvl="0">
              <a:lnSpc>
                <a:spcPct val="100000"/>
              </a:lnSpc>
              <a:spcBef>
                <a:spcPts val="0"/>
              </a:spcBef>
              <a:spcAft>
                <a:spcPts val="0"/>
              </a:spcAft>
              <a:buSzPts val="1900"/>
              <a:buNone/>
              <a:defRPr sz="1800">
                <a:latin typeface="Roboto Medium" panose="02000000000000000000"/>
                <a:ea typeface="Roboto Medium" panose="02000000000000000000"/>
                <a:cs typeface="Roboto Medium" panose="02000000000000000000"/>
                <a:sym typeface="Roboto Medium" panose="02000000000000000000"/>
              </a:defRPr>
            </a:lvl1pPr>
            <a:lvl2pPr lvl="1">
              <a:lnSpc>
                <a:spcPct val="100000"/>
              </a:lnSpc>
              <a:spcBef>
                <a:spcPts val="0"/>
              </a:spcBef>
              <a:spcAft>
                <a:spcPts val="0"/>
              </a:spcAft>
              <a:buSzPts val="1900"/>
              <a:buNone/>
              <a:defRPr/>
            </a:lvl2pPr>
            <a:lvl3pPr lvl="2">
              <a:lnSpc>
                <a:spcPct val="100000"/>
              </a:lnSpc>
              <a:spcBef>
                <a:spcPts val="0"/>
              </a:spcBef>
              <a:spcAft>
                <a:spcPts val="0"/>
              </a:spcAft>
              <a:buSzPts val="1900"/>
              <a:buNone/>
              <a:defRPr/>
            </a:lvl3pPr>
            <a:lvl4pPr lvl="3">
              <a:lnSpc>
                <a:spcPct val="100000"/>
              </a:lnSpc>
              <a:spcBef>
                <a:spcPts val="0"/>
              </a:spcBef>
              <a:spcAft>
                <a:spcPts val="0"/>
              </a:spcAft>
              <a:buSzPts val="1900"/>
              <a:buNone/>
              <a:defRPr/>
            </a:lvl4pPr>
            <a:lvl5pPr lvl="4">
              <a:lnSpc>
                <a:spcPct val="100000"/>
              </a:lnSpc>
              <a:spcBef>
                <a:spcPts val="0"/>
              </a:spcBef>
              <a:spcAft>
                <a:spcPts val="0"/>
              </a:spcAft>
              <a:buSzPts val="1900"/>
              <a:buNone/>
              <a:defRPr/>
            </a:lvl5pPr>
            <a:lvl6pPr lvl="5">
              <a:lnSpc>
                <a:spcPct val="100000"/>
              </a:lnSpc>
              <a:spcBef>
                <a:spcPts val="0"/>
              </a:spcBef>
              <a:spcAft>
                <a:spcPts val="0"/>
              </a:spcAft>
              <a:buSzPts val="1900"/>
              <a:buNone/>
              <a:defRPr/>
            </a:lvl6pPr>
            <a:lvl7pPr lvl="6">
              <a:lnSpc>
                <a:spcPct val="100000"/>
              </a:lnSpc>
              <a:spcBef>
                <a:spcPts val="0"/>
              </a:spcBef>
              <a:spcAft>
                <a:spcPts val="0"/>
              </a:spcAft>
              <a:buSzPts val="1900"/>
              <a:buNone/>
              <a:defRPr/>
            </a:lvl7pPr>
            <a:lvl8pPr lvl="7">
              <a:lnSpc>
                <a:spcPct val="100000"/>
              </a:lnSpc>
              <a:spcBef>
                <a:spcPts val="0"/>
              </a:spcBef>
              <a:spcAft>
                <a:spcPts val="0"/>
              </a:spcAft>
              <a:buSzPts val="1900"/>
              <a:buNone/>
              <a:defRPr/>
            </a:lvl8pPr>
            <a:lvl9pPr lvl="8">
              <a:lnSpc>
                <a:spcPct val="100000"/>
              </a:lnSpc>
              <a:spcBef>
                <a:spcPts val="0"/>
              </a:spcBef>
              <a:spcAft>
                <a:spcPts val="0"/>
              </a:spcAft>
              <a:buSzPts val="1900"/>
              <a:buNone/>
              <a:defRPr/>
            </a:lvl9pPr>
          </a:lstStyle>
          <a:p/>
        </p:txBody>
      </p:sp>
      <p:pic>
        <p:nvPicPr>
          <p:cNvPr id="16" name="Google Shape;16;p2"/>
          <p:cNvPicPr preferRelativeResize="0"/>
          <p:nvPr/>
        </p:nvPicPr>
        <p:blipFill rotWithShape="1">
          <a:blip r:embed="rId2"/>
          <a:srcRect/>
          <a:stretch>
            <a:fillRect/>
          </a:stretch>
        </p:blipFill>
        <p:spPr>
          <a:xfrm rot="-5400000">
            <a:off x="-396950" y="2842437"/>
            <a:ext cx="1878419" cy="970517"/>
          </a:xfrm>
          <a:prstGeom prst="rect">
            <a:avLst/>
          </a:prstGeom>
          <a:noFill/>
          <a:ln>
            <a:noFill/>
          </a:ln>
          <a:effectLst>
            <a:outerShdw blurRad="50800" dist="38100" dir="10800000" algn="r" rotWithShape="0">
              <a:srgbClr val="000000">
                <a:alpha val="40000"/>
              </a:srgbClr>
            </a:outerShdw>
          </a:effectLst>
        </p:spPr>
      </p:pic>
      <p:pic>
        <p:nvPicPr>
          <p:cNvPr id="17" name="Google Shape;17;p2"/>
          <p:cNvPicPr preferRelativeResize="0"/>
          <p:nvPr/>
        </p:nvPicPr>
        <p:blipFill rotWithShape="1">
          <a:blip r:embed="rId2"/>
          <a:srcRect/>
          <a:stretch>
            <a:fillRect/>
          </a:stretch>
        </p:blipFill>
        <p:spPr>
          <a:xfrm rot="5400000">
            <a:off x="10703737" y="2842437"/>
            <a:ext cx="1878418" cy="970517"/>
          </a:xfrm>
          <a:prstGeom prst="rect">
            <a:avLst/>
          </a:prstGeom>
          <a:noFill/>
          <a:ln>
            <a:noFill/>
          </a:ln>
          <a:effectLst>
            <a:outerShdw blurRad="50800" dist="38100" algn="l" rotWithShape="0">
              <a:srgbClr val="000000">
                <a:alpha val="40000"/>
              </a:srgbClr>
            </a:outerShdw>
          </a:effectLst>
        </p:spPr>
      </p:pic>
      <p:sp>
        <p:nvSpPr>
          <p:cNvPr id="18" name="Google Shape;18;p2"/>
          <p:cNvSpPr/>
          <p:nvPr/>
        </p:nvSpPr>
        <p:spPr>
          <a:xfrm>
            <a:off x="5077376" y="926200"/>
            <a:ext cx="739500" cy="859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 name="Google Shape;19;p2"/>
          <p:cNvSpPr/>
          <p:nvPr/>
        </p:nvSpPr>
        <p:spPr>
          <a:xfrm>
            <a:off x="9207908" y="5131454"/>
            <a:ext cx="945000" cy="631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20" name="Google Shape;20;p2"/>
          <p:cNvSpPr/>
          <p:nvPr/>
        </p:nvSpPr>
        <p:spPr>
          <a:xfrm>
            <a:off x="10282575" y="1020588"/>
            <a:ext cx="731400" cy="631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21" name="Google Shape;21;p2"/>
          <p:cNvSpPr/>
          <p:nvPr/>
        </p:nvSpPr>
        <p:spPr>
          <a:xfrm rot="-2064314">
            <a:off x="1793165" y="1817855"/>
            <a:ext cx="615268" cy="825175"/>
          </a:xfrm>
          <a:custGeom>
            <a:avLst/>
            <a:gdLst/>
            <a:ahLst/>
            <a:cxnLst/>
            <a:rect l="l" t="t" r="r" b="b"/>
            <a:pathLst>
              <a:path w="615314" h="825237" extrusionOk="0">
                <a:moveTo>
                  <a:pt x="430339" y="650414"/>
                </a:moveTo>
                <a:cubicBezTo>
                  <a:pt x="475541" y="682620"/>
                  <a:pt x="483381" y="756286"/>
                  <a:pt x="445383" y="796826"/>
                </a:cubicBezTo>
                <a:cubicBezTo>
                  <a:pt x="407385" y="837367"/>
                  <a:pt x="332802" y="834047"/>
                  <a:pt x="299112" y="789905"/>
                </a:cubicBezTo>
                <a:cubicBezTo>
                  <a:pt x="265423" y="745762"/>
                  <a:pt x="282373" y="672379"/>
                  <a:pt x="332307" y="648083"/>
                </a:cubicBezTo>
                <a:cubicBezTo>
                  <a:pt x="282303" y="657123"/>
                  <a:pt x="231309" y="660372"/>
                  <a:pt x="180598" y="657759"/>
                </a:cubicBezTo>
                <a:lnTo>
                  <a:pt x="184765" y="482177"/>
                </a:lnTo>
                <a:cubicBezTo>
                  <a:pt x="148109" y="516997"/>
                  <a:pt x="92878" y="530911"/>
                  <a:pt x="44074" y="517633"/>
                </a:cubicBezTo>
                <a:cubicBezTo>
                  <a:pt x="30725" y="513960"/>
                  <a:pt x="17235" y="507957"/>
                  <a:pt x="9113" y="496727"/>
                </a:cubicBezTo>
                <a:cubicBezTo>
                  <a:pt x="2121" y="487121"/>
                  <a:pt x="-69" y="474691"/>
                  <a:pt x="2" y="462825"/>
                </a:cubicBezTo>
                <a:cubicBezTo>
                  <a:pt x="143" y="424615"/>
                  <a:pt x="23026" y="387324"/>
                  <a:pt x="56999" y="369737"/>
                </a:cubicBezTo>
                <a:cubicBezTo>
                  <a:pt x="90971" y="352151"/>
                  <a:pt x="134548" y="355188"/>
                  <a:pt x="165837" y="377153"/>
                </a:cubicBezTo>
                <a:cubicBezTo>
                  <a:pt x="153971" y="320863"/>
                  <a:pt x="153830" y="262100"/>
                  <a:pt x="165484" y="205739"/>
                </a:cubicBezTo>
                <a:cubicBezTo>
                  <a:pt x="214005" y="192743"/>
                  <a:pt x="264363" y="186316"/>
                  <a:pt x="314580" y="186740"/>
                </a:cubicBezTo>
                <a:cubicBezTo>
                  <a:pt x="275028" y="153474"/>
                  <a:pt x="265846" y="89555"/>
                  <a:pt x="294451" y="46543"/>
                </a:cubicBezTo>
                <a:cubicBezTo>
                  <a:pt x="323055" y="3530"/>
                  <a:pt x="385561" y="-12785"/>
                  <a:pt x="431540" y="10875"/>
                </a:cubicBezTo>
                <a:cubicBezTo>
                  <a:pt x="477519" y="34536"/>
                  <a:pt x="500685" y="94782"/>
                  <a:pt x="482322" y="143091"/>
                </a:cubicBezTo>
                <a:cubicBezTo>
                  <a:pt x="474058" y="164845"/>
                  <a:pt x="455695" y="185186"/>
                  <a:pt x="432458" y="186245"/>
                </a:cubicBezTo>
                <a:cubicBezTo>
                  <a:pt x="493764" y="178335"/>
                  <a:pt x="557046" y="186245"/>
                  <a:pt x="614467" y="209129"/>
                </a:cubicBezTo>
                <a:cubicBezTo>
                  <a:pt x="605709" y="259840"/>
                  <a:pt x="605992" y="312105"/>
                  <a:pt x="615315" y="362745"/>
                </a:cubicBezTo>
                <a:cubicBezTo>
                  <a:pt x="575410" y="349043"/>
                  <a:pt x="530702" y="340568"/>
                  <a:pt x="491645" y="356530"/>
                </a:cubicBezTo>
                <a:cubicBezTo>
                  <a:pt x="452587" y="372492"/>
                  <a:pt x="424901" y="421084"/>
                  <a:pt x="444253" y="458588"/>
                </a:cubicBezTo>
                <a:cubicBezTo>
                  <a:pt x="466995" y="502660"/>
                  <a:pt x="529501" y="501318"/>
                  <a:pt x="578447" y="493619"/>
                </a:cubicBezTo>
                <a:cubicBezTo>
                  <a:pt x="577952" y="555278"/>
                  <a:pt x="577458" y="616936"/>
                  <a:pt x="576964" y="678594"/>
                </a:cubicBezTo>
                <a:cubicBezTo>
                  <a:pt x="530773" y="658889"/>
                  <a:pt x="479991" y="650061"/>
                  <a:pt x="430269" y="650414"/>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22" name="Google Shape;22;p2"/>
          <p:cNvGrpSpPr/>
          <p:nvPr/>
        </p:nvGrpSpPr>
        <p:grpSpPr>
          <a:xfrm rot="8833535">
            <a:off x="6551678" y="4600242"/>
            <a:ext cx="2273755" cy="966829"/>
            <a:chOff x="4590347" y="1490179"/>
            <a:chExt cx="1314037" cy="558745"/>
          </a:xfrm>
        </p:grpSpPr>
        <p:sp>
          <p:nvSpPr>
            <p:cNvPr id="23" name="Google Shape;23;p2"/>
            <p:cNvSpPr/>
            <p:nvPr/>
          </p:nvSpPr>
          <p:spPr>
            <a:xfrm>
              <a:off x="4590347" y="1490179"/>
              <a:ext cx="1314037" cy="558745"/>
            </a:xfrm>
            <a:custGeom>
              <a:avLst/>
              <a:gdLst/>
              <a:ahLst/>
              <a:cxnLst/>
              <a:rect l="l" t="t" r="r" b="b"/>
              <a:pathLst>
                <a:path w="1314037" h="558745" extrusionOk="0">
                  <a:moveTo>
                    <a:pt x="0" y="154469"/>
                  </a:moveTo>
                  <a:cubicBezTo>
                    <a:pt x="107637" y="99520"/>
                    <a:pt x="220996" y="55801"/>
                    <a:pt x="337674" y="24160"/>
                  </a:cubicBezTo>
                  <a:cubicBezTo>
                    <a:pt x="386478" y="10953"/>
                    <a:pt x="436412" y="-277"/>
                    <a:pt x="486981" y="5"/>
                  </a:cubicBezTo>
                  <a:cubicBezTo>
                    <a:pt x="561000" y="429"/>
                    <a:pt x="632476" y="25290"/>
                    <a:pt x="702256" y="49869"/>
                  </a:cubicBezTo>
                  <a:cubicBezTo>
                    <a:pt x="726764" y="58485"/>
                    <a:pt x="751908" y="67526"/>
                    <a:pt x="771119" y="84900"/>
                  </a:cubicBezTo>
                  <a:cubicBezTo>
                    <a:pt x="794355" y="105948"/>
                    <a:pt x="806151" y="137024"/>
                    <a:pt x="811871" y="167888"/>
                  </a:cubicBezTo>
                  <a:cubicBezTo>
                    <a:pt x="820488" y="214786"/>
                    <a:pt x="811024" y="272701"/>
                    <a:pt x="768082" y="293324"/>
                  </a:cubicBezTo>
                  <a:cubicBezTo>
                    <a:pt x="714828" y="318821"/>
                    <a:pt x="649992" y="256809"/>
                    <a:pt x="659879" y="198612"/>
                  </a:cubicBezTo>
                  <a:cubicBezTo>
                    <a:pt x="669767" y="140414"/>
                    <a:pt x="731497" y="101992"/>
                    <a:pt x="790542" y="100721"/>
                  </a:cubicBezTo>
                  <a:cubicBezTo>
                    <a:pt x="849587" y="99450"/>
                    <a:pt x="905312" y="126853"/>
                    <a:pt x="955458" y="157930"/>
                  </a:cubicBezTo>
                  <a:cubicBezTo>
                    <a:pt x="1110134" y="253702"/>
                    <a:pt x="1239243" y="392910"/>
                    <a:pt x="1314038" y="5587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 name="Google Shape;24;p2"/>
            <p:cNvSpPr/>
            <p:nvPr/>
          </p:nvSpPr>
          <p:spPr>
            <a:xfrm>
              <a:off x="4590347" y="1552973"/>
              <a:ext cx="115830" cy="139490"/>
            </a:xfrm>
            <a:custGeom>
              <a:avLst/>
              <a:gdLst/>
              <a:ahLst/>
              <a:cxnLst/>
              <a:rect l="l" t="t" r="r" b="b"/>
              <a:pathLst>
                <a:path w="115830" h="139490" extrusionOk="0">
                  <a:moveTo>
                    <a:pt x="115830" y="139491"/>
                  </a:moveTo>
                  <a:lnTo>
                    <a:pt x="0" y="91605"/>
                  </a:lnTo>
                  <a:lnTo>
                    <a:pt x="6533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5" name="Google Shape;25;p2"/>
          <p:cNvSpPr/>
          <p:nvPr/>
        </p:nvSpPr>
        <p:spPr>
          <a:xfrm rot="2088241">
            <a:off x="1122766" y="5398869"/>
            <a:ext cx="384897" cy="507380"/>
          </a:xfrm>
          <a:custGeom>
            <a:avLst/>
            <a:gdLst/>
            <a:ahLst/>
            <a:cxnLst/>
            <a:rect l="l" t="t" r="r" b="b"/>
            <a:pathLst>
              <a:path w="385418" h="508066" extrusionOk="0">
                <a:moveTo>
                  <a:pt x="106225" y="240597"/>
                </a:moveTo>
                <a:cubicBezTo>
                  <a:pt x="118090" y="327894"/>
                  <a:pt x="118302" y="416744"/>
                  <a:pt x="106719" y="504041"/>
                </a:cubicBezTo>
                <a:lnTo>
                  <a:pt x="262737" y="508066"/>
                </a:lnTo>
                <a:cubicBezTo>
                  <a:pt x="260265" y="412648"/>
                  <a:pt x="263585" y="317159"/>
                  <a:pt x="272696" y="222164"/>
                </a:cubicBezTo>
                <a:cubicBezTo>
                  <a:pt x="310340" y="224071"/>
                  <a:pt x="348126" y="222234"/>
                  <a:pt x="385418" y="216866"/>
                </a:cubicBezTo>
                <a:cubicBezTo>
                  <a:pt x="319875" y="153654"/>
                  <a:pt x="260265" y="84297"/>
                  <a:pt x="207576" y="9997"/>
                </a:cubicBezTo>
                <a:cubicBezTo>
                  <a:pt x="204469" y="5617"/>
                  <a:pt x="200867" y="885"/>
                  <a:pt x="195570" y="108"/>
                </a:cubicBezTo>
                <a:cubicBezTo>
                  <a:pt x="189284" y="-810"/>
                  <a:pt x="183916" y="4276"/>
                  <a:pt x="179608" y="8866"/>
                </a:cubicBezTo>
                <a:cubicBezTo>
                  <a:pt x="115336" y="78506"/>
                  <a:pt x="55302" y="152171"/>
                  <a:pt x="0" y="229226"/>
                </a:cubicBezTo>
                <a:cubicBezTo>
                  <a:pt x="36727" y="229650"/>
                  <a:pt x="73453" y="232405"/>
                  <a:pt x="106154" y="24066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 name="Google Shape;26;p2"/>
          <p:cNvSpPr/>
          <p:nvPr/>
        </p:nvSpPr>
        <p:spPr>
          <a:xfrm rot="10800000" flipH="1">
            <a:off x="1954317" y="5779764"/>
            <a:ext cx="2145515" cy="45753"/>
          </a:xfrm>
          <a:custGeom>
            <a:avLst/>
            <a:gdLst/>
            <a:ahLst/>
            <a:cxnLst/>
            <a:rect l="l" t="t" r="r" b="b"/>
            <a:pathLst>
              <a:path w="487617" h="28462" extrusionOk="0">
                <a:moveTo>
                  <a:pt x="0" y="28463"/>
                </a:moveTo>
                <a:cubicBezTo>
                  <a:pt x="161809" y="9817"/>
                  <a:pt x="324749" y="282"/>
                  <a:pt x="48761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27" name="Google Shape;27;p2"/>
          <p:cNvGrpSpPr/>
          <p:nvPr/>
        </p:nvGrpSpPr>
        <p:grpSpPr>
          <a:xfrm>
            <a:off x="1606070" y="4461084"/>
            <a:ext cx="687238" cy="651187"/>
            <a:chOff x="1759452" y="6189595"/>
            <a:chExt cx="687238" cy="651187"/>
          </a:xfrm>
        </p:grpSpPr>
        <p:sp>
          <p:nvSpPr>
            <p:cNvPr id="28" name="Google Shape;28;p2"/>
            <p:cNvSpPr/>
            <p:nvPr/>
          </p:nvSpPr>
          <p:spPr>
            <a:xfrm>
              <a:off x="1760666" y="6189595"/>
              <a:ext cx="516747" cy="588290"/>
            </a:xfrm>
            <a:custGeom>
              <a:avLst/>
              <a:gdLst/>
              <a:ahLst/>
              <a:cxnLst/>
              <a:rect l="l" t="t" r="r" b="b"/>
              <a:pathLst>
                <a:path w="516747" h="588290" extrusionOk="0">
                  <a:moveTo>
                    <a:pt x="354232" y="584780"/>
                  </a:moveTo>
                  <a:cubicBezTo>
                    <a:pt x="290667" y="595163"/>
                    <a:pt x="224771" y="581672"/>
                    <a:pt x="165938" y="555399"/>
                  </a:cubicBezTo>
                  <a:cubicBezTo>
                    <a:pt x="144961" y="546005"/>
                    <a:pt x="124620" y="534987"/>
                    <a:pt x="106680" y="520650"/>
                  </a:cubicBezTo>
                  <a:cubicBezTo>
                    <a:pt x="80407" y="499673"/>
                    <a:pt x="59925" y="472199"/>
                    <a:pt x="43680" y="442747"/>
                  </a:cubicBezTo>
                  <a:cubicBezTo>
                    <a:pt x="3846" y="370565"/>
                    <a:pt x="-11269" y="283622"/>
                    <a:pt x="8931" y="203600"/>
                  </a:cubicBezTo>
                  <a:cubicBezTo>
                    <a:pt x="29131" y="123649"/>
                    <a:pt x="86269" y="52314"/>
                    <a:pt x="162759" y="21450"/>
                  </a:cubicBezTo>
                  <a:cubicBezTo>
                    <a:pt x="207749" y="3298"/>
                    <a:pt x="257260" y="-798"/>
                    <a:pt x="305781" y="120"/>
                  </a:cubicBezTo>
                  <a:cubicBezTo>
                    <a:pt x="323862" y="473"/>
                    <a:pt x="342084" y="1462"/>
                    <a:pt x="359671" y="5558"/>
                  </a:cubicBezTo>
                  <a:cubicBezTo>
                    <a:pt x="385733" y="11562"/>
                    <a:pt x="409887" y="24063"/>
                    <a:pt x="432135" y="38824"/>
                  </a:cubicBezTo>
                  <a:cubicBezTo>
                    <a:pt x="470840" y="64533"/>
                    <a:pt x="506083" y="100059"/>
                    <a:pt x="516748" y="145261"/>
                  </a:cubicBezTo>
                  <a:lnTo>
                    <a:pt x="424225" y="191522"/>
                  </a:lnTo>
                  <a:cubicBezTo>
                    <a:pt x="404025" y="201622"/>
                    <a:pt x="383826" y="211722"/>
                    <a:pt x="364685" y="223658"/>
                  </a:cubicBezTo>
                  <a:cubicBezTo>
                    <a:pt x="353032" y="230933"/>
                    <a:pt x="341872" y="238843"/>
                    <a:pt x="330148" y="246047"/>
                  </a:cubicBezTo>
                  <a:cubicBezTo>
                    <a:pt x="294269" y="268013"/>
                    <a:pt x="254293" y="282421"/>
                    <a:pt x="214671" y="296617"/>
                  </a:cubicBezTo>
                  <a:cubicBezTo>
                    <a:pt x="267854" y="388010"/>
                    <a:pt x="321390" y="480250"/>
                    <a:pt x="354374" y="58478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 name="Google Shape;29;p2"/>
            <p:cNvSpPr/>
            <p:nvPr/>
          </p:nvSpPr>
          <p:spPr>
            <a:xfrm>
              <a:off x="1759452" y="6461846"/>
              <a:ext cx="357847" cy="378936"/>
            </a:xfrm>
            <a:custGeom>
              <a:avLst/>
              <a:gdLst/>
              <a:ahLst/>
              <a:cxnLst/>
              <a:rect l="l" t="t" r="r" b="b"/>
              <a:pathLst>
                <a:path w="357847" h="378936" extrusionOk="0">
                  <a:moveTo>
                    <a:pt x="1175" y="0"/>
                  </a:moveTo>
                  <a:cubicBezTo>
                    <a:pt x="-4404" y="74937"/>
                    <a:pt x="11487" y="170144"/>
                    <a:pt x="15301" y="188013"/>
                  </a:cubicBezTo>
                  <a:cubicBezTo>
                    <a:pt x="21869" y="218877"/>
                    <a:pt x="45671" y="261395"/>
                    <a:pt x="69755" y="281877"/>
                  </a:cubicBezTo>
                  <a:cubicBezTo>
                    <a:pt x="154509" y="354130"/>
                    <a:pt x="246679" y="384854"/>
                    <a:pt x="357848" y="378002"/>
                  </a:cubicBezTo>
                  <a:lnTo>
                    <a:pt x="353893" y="314155"/>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 name="Google Shape;30;p2"/>
            <p:cNvSpPr/>
            <p:nvPr/>
          </p:nvSpPr>
          <p:spPr>
            <a:xfrm>
              <a:off x="2016302" y="6339164"/>
              <a:ext cx="262595" cy="207081"/>
            </a:xfrm>
            <a:custGeom>
              <a:avLst/>
              <a:gdLst/>
              <a:ahLst/>
              <a:cxnLst/>
              <a:rect l="l" t="t" r="r" b="b"/>
              <a:pathLst>
                <a:path w="262595" h="207081" extrusionOk="0">
                  <a:moveTo>
                    <a:pt x="259629" y="0"/>
                  </a:moveTo>
                  <a:lnTo>
                    <a:pt x="262596" y="77621"/>
                  </a:lnTo>
                  <a:cubicBezTo>
                    <a:pt x="175935" y="122540"/>
                    <a:pt x="88356" y="165694"/>
                    <a:pt x="0" y="20708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 name="Google Shape;31;p2"/>
            <p:cNvSpPr/>
            <p:nvPr/>
          </p:nvSpPr>
          <p:spPr>
            <a:xfrm>
              <a:off x="2144068" y="6377516"/>
              <a:ext cx="291415" cy="351869"/>
            </a:xfrm>
            <a:custGeom>
              <a:avLst/>
              <a:gdLst/>
              <a:ahLst/>
              <a:cxnLst/>
              <a:rect l="l" t="t" r="r" b="b"/>
              <a:pathLst>
                <a:path w="291415" h="351869" extrusionOk="0">
                  <a:moveTo>
                    <a:pt x="0" y="145494"/>
                  </a:moveTo>
                  <a:lnTo>
                    <a:pt x="237381" y="0"/>
                  </a:lnTo>
                  <a:cubicBezTo>
                    <a:pt x="278628" y="51488"/>
                    <a:pt x="297839" y="119998"/>
                    <a:pt x="289505" y="185470"/>
                  </a:cubicBezTo>
                  <a:cubicBezTo>
                    <a:pt x="281171" y="250942"/>
                    <a:pt x="245292" y="312389"/>
                    <a:pt x="192462" y="351870"/>
                  </a:cubicBezTo>
                  <a:cubicBezTo>
                    <a:pt x="130803" y="281736"/>
                    <a:pt x="68015" y="212591"/>
                    <a:pt x="71" y="145494"/>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2" name="Google Shape;32;p2"/>
            <p:cNvSpPr/>
            <p:nvPr/>
          </p:nvSpPr>
          <p:spPr>
            <a:xfrm>
              <a:off x="2144447" y="6528166"/>
              <a:ext cx="191629" cy="275803"/>
            </a:xfrm>
            <a:custGeom>
              <a:avLst/>
              <a:gdLst/>
              <a:ahLst/>
              <a:cxnLst/>
              <a:rect l="l" t="t" r="r" b="b"/>
              <a:pathLst>
                <a:path w="191629" h="275803" extrusionOk="0">
                  <a:moveTo>
                    <a:pt x="822" y="0"/>
                  </a:moveTo>
                  <a:cubicBezTo>
                    <a:pt x="-2004" y="22248"/>
                    <a:pt x="3364" y="66532"/>
                    <a:pt x="3364" y="66532"/>
                  </a:cubicBezTo>
                  <a:cubicBezTo>
                    <a:pt x="3364" y="66532"/>
                    <a:pt x="11345" y="84330"/>
                    <a:pt x="17419" y="91887"/>
                  </a:cubicBezTo>
                  <a:cubicBezTo>
                    <a:pt x="121808" y="220078"/>
                    <a:pt x="116652" y="193804"/>
                    <a:pt x="183396" y="275803"/>
                  </a:cubicBezTo>
                  <a:cubicBezTo>
                    <a:pt x="191376" y="252637"/>
                    <a:pt x="193637" y="227494"/>
                    <a:pt x="189823" y="203268"/>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3" name="Google Shape;33;p2"/>
            <p:cNvSpPr/>
            <p:nvPr/>
          </p:nvSpPr>
          <p:spPr>
            <a:xfrm>
              <a:off x="2331657" y="6455772"/>
              <a:ext cx="115033" cy="343253"/>
            </a:xfrm>
            <a:custGeom>
              <a:avLst/>
              <a:gdLst/>
              <a:ahLst/>
              <a:cxnLst/>
              <a:rect l="l" t="t" r="r" b="b"/>
              <a:pathLst>
                <a:path w="115033" h="343253" extrusionOk="0">
                  <a:moveTo>
                    <a:pt x="0" y="343253"/>
                  </a:moveTo>
                  <a:cubicBezTo>
                    <a:pt x="29099" y="339298"/>
                    <a:pt x="52194" y="316626"/>
                    <a:pt x="68651" y="292260"/>
                  </a:cubicBezTo>
                  <a:cubicBezTo>
                    <a:pt x="125365" y="208283"/>
                    <a:pt x="125859" y="95843"/>
                    <a:pt x="92806"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34" name="Google Shape;34;p2"/>
          <p:cNvGrpSpPr/>
          <p:nvPr/>
        </p:nvGrpSpPr>
        <p:grpSpPr>
          <a:xfrm>
            <a:off x="10400088" y="1068016"/>
            <a:ext cx="537539" cy="527370"/>
            <a:chOff x="3769213" y="6330241"/>
            <a:chExt cx="537539" cy="527370"/>
          </a:xfrm>
        </p:grpSpPr>
        <p:sp>
          <p:nvSpPr>
            <p:cNvPr id="35" name="Google Shape;35;p2"/>
            <p:cNvSpPr/>
            <p:nvPr/>
          </p:nvSpPr>
          <p:spPr>
            <a:xfrm>
              <a:off x="3769213" y="6330241"/>
              <a:ext cx="537539" cy="527370"/>
            </a:xfrm>
            <a:custGeom>
              <a:avLst/>
              <a:gdLst/>
              <a:ahLst/>
              <a:cxnLst/>
              <a:rect l="l" t="t" r="r" b="b"/>
              <a:pathLst>
                <a:path w="537539" h="527370" extrusionOk="0">
                  <a:moveTo>
                    <a:pt x="32570" y="392505"/>
                  </a:moveTo>
                  <a:cubicBezTo>
                    <a:pt x="-11502" y="311777"/>
                    <a:pt x="-11079" y="208095"/>
                    <a:pt x="35253" y="128638"/>
                  </a:cubicBezTo>
                  <a:cubicBezTo>
                    <a:pt x="81586" y="49181"/>
                    <a:pt x="172625" y="-2519"/>
                    <a:pt x="264583" y="95"/>
                  </a:cubicBezTo>
                  <a:cubicBezTo>
                    <a:pt x="294247" y="942"/>
                    <a:pt x="323558" y="7017"/>
                    <a:pt x="352233" y="14644"/>
                  </a:cubicBezTo>
                  <a:cubicBezTo>
                    <a:pt x="376458" y="21071"/>
                    <a:pt x="400754" y="28840"/>
                    <a:pt x="421519" y="42895"/>
                  </a:cubicBezTo>
                  <a:cubicBezTo>
                    <a:pt x="441789" y="56668"/>
                    <a:pt x="457752" y="75879"/>
                    <a:pt x="472019" y="95796"/>
                  </a:cubicBezTo>
                  <a:cubicBezTo>
                    <a:pt x="505355" y="142269"/>
                    <a:pt x="531699" y="195594"/>
                    <a:pt x="536714" y="252591"/>
                  </a:cubicBezTo>
                  <a:cubicBezTo>
                    <a:pt x="541729" y="310364"/>
                    <a:pt x="523718" y="369763"/>
                    <a:pt x="487486" y="414965"/>
                  </a:cubicBezTo>
                  <a:cubicBezTo>
                    <a:pt x="463755" y="444629"/>
                    <a:pt x="432961" y="467866"/>
                    <a:pt x="400896" y="488207"/>
                  </a:cubicBezTo>
                  <a:cubicBezTo>
                    <a:pt x="381826" y="500284"/>
                    <a:pt x="361980" y="511585"/>
                    <a:pt x="340438" y="518365"/>
                  </a:cubicBezTo>
                  <a:cubicBezTo>
                    <a:pt x="324264" y="523450"/>
                    <a:pt x="307384" y="525993"/>
                    <a:pt x="290504" y="526911"/>
                  </a:cubicBezTo>
                  <a:cubicBezTo>
                    <a:pt x="191342" y="532561"/>
                    <a:pt x="83846" y="486017"/>
                    <a:pt x="32711" y="392364"/>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6" name="Google Shape;36;p2"/>
            <p:cNvSpPr/>
            <p:nvPr/>
          </p:nvSpPr>
          <p:spPr>
            <a:xfrm>
              <a:off x="4028385" y="6383872"/>
              <a:ext cx="2445" cy="64381"/>
            </a:xfrm>
            <a:custGeom>
              <a:avLst/>
              <a:gdLst/>
              <a:ahLst/>
              <a:cxnLst/>
              <a:rect l="l" t="t" r="r" b="b"/>
              <a:pathLst>
                <a:path w="2445" h="64381" extrusionOk="0">
                  <a:moveTo>
                    <a:pt x="186" y="0"/>
                  </a:moveTo>
                  <a:cubicBezTo>
                    <a:pt x="327" y="18999"/>
                    <a:pt x="-874" y="38634"/>
                    <a:pt x="1457" y="57562"/>
                  </a:cubicBezTo>
                  <a:cubicBezTo>
                    <a:pt x="1739" y="60105"/>
                    <a:pt x="2022" y="69075"/>
                    <a:pt x="2446" y="6123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7" name="Google Shape;37;p2"/>
            <p:cNvSpPr/>
            <p:nvPr/>
          </p:nvSpPr>
          <p:spPr>
            <a:xfrm>
              <a:off x="4197301" y="6593497"/>
              <a:ext cx="57561" cy="2048"/>
            </a:xfrm>
            <a:custGeom>
              <a:avLst/>
              <a:gdLst/>
              <a:ahLst/>
              <a:cxnLst/>
              <a:rect l="l" t="t" r="r" b="b"/>
              <a:pathLst>
                <a:path w="57561" h="2048" extrusionOk="0">
                  <a:moveTo>
                    <a:pt x="0" y="0"/>
                  </a:moveTo>
                  <a:lnTo>
                    <a:pt x="57562" y="2048"/>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 name="Google Shape;38;p2"/>
            <p:cNvSpPr/>
            <p:nvPr/>
          </p:nvSpPr>
          <p:spPr>
            <a:xfrm>
              <a:off x="4029206" y="6762510"/>
              <a:ext cx="1391" cy="49298"/>
            </a:xfrm>
            <a:custGeom>
              <a:avLst/>
              <a:gdLst/>
              <a:ahLst/>
              <a:cxnLst/>
              <a:rect l="l" t="t" r="r" b="b"/>
              <a:pathLst>
                <a:path w="1391" h="49298" extrusionOk="0">
                  <a:moveTo>
                    <a:pt x="0" y="0"/>
                  </a:moveTo>
                  <a:cubicBezTo>
                    <a:pt x="1201" y="16386"/>
                    <a:pt x="1625" y="32842"/>
                    <a:pt x="1271" y="49299"/>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 name="Google Shape;39;p2"/>
            <p:cNvSpPr/>
            <p:nvPr/>
          </p:nvSpPr>
          <p:spPr>
            <a:xfrm>
              <a:off x="3806021" y="6603799"/>
              <a:ext cx="67371" cy="4953"/>
            </a:xfrm>
            <a:custGeom>
              <a:avLst/>
              <a:gdLst/>
              <a:ahLst/>
              <a:cxnLst/>
              <a:rect l="l" t="t" r="r" b="b"/>
              <a:pathLst>
                <a:path w="67371" h="4953" extrusionOk="0">
                  <a:moveTo>
                    <a:pt x="0" y="4953"/>
                  </a:moveTo>
                  <a:cubicBezTo>
                    <a:pt x="20624" y="2764"/>
                    <a:pt x="41247" y="1139"/>
                    <a:pt x="61870" y="9"/>
                  </a:cubicBezTo>
                  <a:cubicBezTo>
                    <a:pt x="64484" y="-132"/>
                    <a:pt x="68298" y="1351"/>
                    <a:pt x="67168" y="368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0" name="Google Shape;40;p2"/>
            <p:cNvSpPr/>
            <p:nvPr/>
          </p:nvSpPr>
          <p:spPr>
            <a:xfrm>
              <a:off x="4004640" y="6598359"/>
              <a:ext cx="60296" cy="53656"/>
            </a:xfrm>
            <a:custGeom>
              <a:avLst/>
              <a:gdLst/>
              <a:ahLst/>
              <a:cxnLst/>
              <a:rect l="l" t="t" r="r" b="b"/>
              <a:pathLst>
                <a:path w="60296" h="53656" extrusionOk="0">
                  <a:moveTo>
                    <a:pt x="24213" y="1211"/>
                  </a:moveTo>
                  <a:cubicBezTo>
                    <a:pt x="16373" y="-1048"/>
                    <a:pt x="7686" y="3754"/>
                    <a:pt x="3519" y="10746"/>
                  </a:cubicBezTo>
                  <a:cubicBezTo>
                    <a:pt x="-1425" y="19080"/>
                    <a:pt x="-1002" y="30028"/>
                    <a:pt x="3801" y="38432"/>
                  </a:cubicBezTo>
                  <a:cubicBezTo>
                    <a:pt x="8674" y="46908"/>
                    <a:pt x="17785" y="52699"/>
                    <a:pt x="27461" y="53547"/>
                  </a:cubicBezTo>
                  <a:cubicBezTo>
                    <a:pt x="37138" y="54394"/>
                    <a:pt x="47167" y="50298"/>
                    <a:pt x="53453" y="42811"/>
                  </a:cubicBezTo>
                  <a:cubicBezTo>
                    <a:pt x="60092" y="34901"/>
                    <a:pt x="62281" y="23248"/>
                    <a:pt x="58326" y="13642"/>
                  </a:cubicBezTo>
                  <a:cubicBezTo>
                    <a:pt x="54371" y="4037"/>
                    <a:pt x="44342" y="-2814"/>
                    <a:pt x="24213" y="1141"/>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 name="Google Shape;41;p2"/>
            <p:cNvSpPr/>
            <p:nvPr/>
          </p:nvSpPr>
          <p:spPr>
            <a:xfrm>
              <a:off x="4057599" y="6505635"/>
              <a:ext cx="91534" cy="95560"/>
            </a:xfrm>
            <a:custGeom>
              <a:avLst/>
              <a:gdLst/>
              <a:ahLst/>
              <a:cxnLst/>
              <a:rect l="l" t="t" r="r" b="b"/>
              <a:pathLst>
                <a:path w="91534" h="95560" extrusionOk="0">
                  <a:moveTo>
                    <a:pt x="0" y="95560"/>
                  </a:moveTo>
                  <a:lnTo>
                    <a:pt x="91534"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 name="Google Shape;42;p2"/>
            <p:cNvSpPr/>
            <p:nvPr/>
          </p:nvSpPr>
          <p:spPr>
            <a:xfrm>
              <a:off x="3961827" y="6533816"/>
              <a:ext cx="51064" cy="65331"/>
            </a:xfrm>
            <a:custGeom>
              <a:avLst/>
              <a:gdLst/>
              <a:ahLst/>
              <a:cxnLst/>
              <a:rect l="l" t="t" r="r" b="b"/>
              <a:pathLst>
                <a:path w="51064" h="65331" extrusionOk="0">
                  <a:moveTo>
                    <a:pt x="51064" y="65331"/>
                  </a:moveTo>
                  <a:cubicBezTo>
                    <a:pt x="33125" y="44284"/>
                    <a:pt x="16103" y="22460"/>
                    <a:pt x="0"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 name="Google Shape;43;p2"/>
            <p:cNvSpPr/>
            <p:nvPr/>
          </p:nvSpPr>
          <p:spPr>
            <a:xfrm>
              <a:off x="4118621" y="6503658"/>
              <a:ext cx="33678" cy="35455"/>
            </a:xfrm>
            <a:custGeom>
              <a:avLst/>
              <a:gdLst/>
              <a:ahLst/>
              <a:cxnLst/>
              <a:rect l="l" t="t" r="r" b="b"/>
              <a:pathLst>
                <a:path w="33678" h="35455" extrusionOk="0">
                  <a:moveTo>
                    <a:pt x="0" y="10524"/>
                  </a:moveTo>
                  <a:lnTo>
                    <a:pt x="33548" y="0"/>
                  </a:lnTo>
                  <a:cubicBezTo>
                    <a:pt x="34184" y="12007"/>
                    <a:pt x="32489" y="24084"/>
                    <a:pt x="28604" y="3545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 name="Google Shape;44;p2"/>
            <p:cNvSpPr/>
            <p:nvPr/>
          </p:nvSpPr>
          <p:spPr>
            <a:xfrm>
              <a:off x="3960693" y="6527514"/>
              <a:ext cx="26135" cy="29891"/>
            </a:xfrm>
            <a:custGeom>
              <a:avLst/>
              <a:gdLst/>
              <a:ahLst/>
              <a:cxnLst/>
              <a:rect l="l" t="t" r="r" b="b"/>
              <a:pathLst>
                <a:path w="26135" h="29891" extrusionOk="0">
                  <a:moveTo>
                    <a:pt x="2970" y="29891"/>
                  </a:moveTo>
                  <a:cubicBezTo>
                    <a:pt x="922" y="20145"/>
                    <a:pt x="-67" y="10186"/>
                    <a:pt x="4" y="298"/>
                  </a:cubicBezTo>
                  <a:cubicBezTo>
                    <a:pt x="215" y="1569"/>
                    <a:pt x="922" y="1075"/>
                    <a:pt x="1133" y="2346"/>
                  </a:cubicBezTo>
                  <a:cubicBezTo>
                    <a:pt x="1133" y="1782"/>
                    <a:pt x="639" y="-196"/>
                    <a:pt x="1133" y="16"/>
                  </a:cubicBezTo>
                  <a:cubicBezTo>
                    <a:pt x="17872" y="6867"/>
                    <a:pt x="18226" y="7149"/>
                    <a:pt x="26136" y="9833"/>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45" name="Google Shape;45;p2"/>
          <p:cNvSpPr/>
          <p:nvPr/>
        </p:nvSpPr>
        <p:spPr>
          <a:xfrm rot="9520326">
            <a:off x="7479928" y="1218698"/>
            <a:ext cx="1007564" cy="627897"/>
          </a:xfrm>
          <a:custGeom>
            <a:avLst/>
            <a:gdLst/>
            <a:ahLst/>
            <a:cxnLst/>
            <a:rect l="l" t="t" r="r" b="b"/>
            <a:pathLst>
              <a:path w="618491" h="385433" extrusionOk="0">
                <a:moveTo>
                  <a:pt x="0" y="190908"/>
                </a:moveTo>
                <a:cubicBezTo>
                  <a:pt x="30794" y="254191"/>
                  <a:pt x="58763" y="318887"/>
                  <a:pt x="83836" y="384712"/>
                </a:cubicBezTo>
                <a:cubicBezTo>
                  <a:pt x="170143" y="390221"/>
                  <a:pt x="256239" y="363665"/>
                  <a:pt x="332376" y="322700"/>
                </a:cubicBezTo>
                <a:cubicBezTo>
                  <a:pt x="471443" y="247834"/>
                  <a:pt x="556974" y="149449"/>
                  <a:pt x="575267" y="123811"/>
                </a:cubicBezTo>
                <a:cubicBezTo>
                  <a:pt x="596879" y="157854"/>
                  <a:pt x="601117" y="163645"/>
                  <a:pt x="618491" y="179678"/>
                </a:cubicBezTo>
                <a:lnTo>
                  <a:pt x="616796" y="0"/>
                </a:lnTo>
                <a:cubicBezTo>
                  <a:pt x="556974" y="7416"/>
                  <a:pt x="496446" y="8758"/>
                  <a:pt x="436341" y="4097"/>
                </a:cubicBezTo>
                <a:cubicBezTo>
                  <a:pt x="455481" y="19917"/>
                  <a:pt x="470666" y="40329"/>
                  <a:pt x="480343" y="63142"/>
                </a:cubicBezTo>
                <a:cubicBezTo>
                  <a:pt x="396436" y="122540"/>
                  <a:pt x="308151" y="183704"/>
                  <a:pt x="206305" y="197759"/>
                </a:cubicBezTo>
                <a:cubicBezTo>
                  <a:pt x="143305" y="206446"/>
                  <a:pt x="47603" y="193945"/>
                  <a:pt x="0" y="19090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46" name="Google Shape;46;p2"/>
          <p:cNvGrpSpPr/>
          <p:nvPr/>
        </p:nvGrpSpPr>
        <p:grpSpPr>
          <a:xfrm rot="-2474745">
            <a:off x="4462572" y="4406490"/>
            <a:ext cx="449403" cy="1428141"/>
            <a:chOff x="2748074" y="4303871"/>
            <a:chExt cx="449396" cy="1428120"/>
          </a:xfrm>
        </p:grpSpPr>
        <p:sp>
          <p:nvSpPr>
            <p:cNvPr id="47" name="Google Shape;47;p2"/>
            <p:cNvSpPr/>
            <p:nvPr/>
          </p:nvSpPr>
          <p:spPr>
            <a:xfrm>
              <a:off x="2748074" y="4326119"/>
              <a:ext cx="377938" cy="1339958"/>
            </a:xfrm>
            <a:custGeom>
              <a:avLst/>
              <a:gdLst/>
              <a:ahLst/>
              <a:cxnLst/>
              <a:rect l="l" t="t" r="r" b="b"/>
              <a:pathLst>
                <a:path w="377938" h="1339958" extrusionOk="0">
                  <a:moveTo>
                    <a:pt x="377939" y="1339958"/>
                  </a:moveTo>
                  <a:cubicBezTo>
                    <a:pt x="225806" y="1229072"/>
                    <a:pt x="122688" y="1061260"/>
                    <a:pt x="58629" y="884195"/>
                  </a:cubicBezTo>
                  <a:cubicBezTo>
                    <a:pt x="38853" y="829599"/>
                    <a:pt x="22467" y="773661"/>
                    <a:pt x="12155" y="716523"/>
                  </a:cubicBezTo>
                  <a:cubicBezTo>
                    <a:pt x="-33965" y="460143"/>
                    <a:pt x="53261" y="183563"/>
                    <a:pt x="238095"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 name="Google Shape;48;p2"/>
            <p:cNvSpPr/>
            <p:nvPr/>
          </p:nvSpPr>
          <p:spPr>
            <a:xfrm>
              <a:off x="2804725" y="4303871"/>
              <a:ext cx="203762" cy="172473"/>
            </a:xfrm>
            <a:custGeom>
              <a:avLst/>
              <a:gdLst/>
              <a:ahLst/>
              <a:cxnLst/>
              <a:rect l="l" t="t" r="r" b="b"/>
              <a:pathLst>
                <a:path w="203762" h="172473" extrusionOk="0">
                  <a:moveTo>
                    <a:pt x="0" y="80304"/>
                  </a:moveTo>
                  <a:lnTo>
                    <a:pt x="136101" y="25850"/>
                  </a:lnTo>
                  <a:cubicBezTo>
                    <a:pt x="153546" y="18858"/>
                    <a:pt x="171203" y="11795"/>
                    <a:pt x="185823" y="0"/>
                  </a:cubicBezTo>
                  <a:cubicBezTo>
                    <a:pt x="181656" y="57986"/>
                    <a:pt x="187800" y="116607"/>
                    <a:pt x="203762" y="17247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 name="Google Shape;49;p2"/>
            <p:cNvSpPr/>
            <p:nvPr/>
          </p:nvSpPr>
          <p:spPr>
            <a:xfrm>
              <a:off x="3066341" y="5597294"/>
              <a:ext cx="131129" cy="134697"/>
            </a:xfrm>
            <a:custGeom>
              <a:avLst/>
              <a:gdLst/>
              <a:ahLst/>
              <a:cxnLst/>
              <a:rect l="l" t="t" r="r" b="b"/>
              <a:pathLst>
                <a:path w="131129" h="134697" extrusionOk="0">
                  <a:moveTo>
                    <a:pt x="64120" y="7832"/>
                  </a:moveTo>
                  <a:cubicBezTo>
                    <a:pt x="28736" y="19485"/>
                    <a:pt x="2180" y="54093"/>
                    <a:pt x="131" y="91314"/>
                  </a:cubicBezTo>
                  <a:cubicBezTo>
                    <a:pt x="-434" y="100990"/>
                    <a:pt x="696" y="111231"/>
                    <a:pt x="6064" y="119354"/>
                  </a:cubicBezTo>
                  <a:cubicBezTo>
                    <a:pt x="14539" y="132279"/>
                    <a:pt x="32055" y="136870"/>
                    <a:pt x="47099" y="133762"/>
                  </a:cubicBezTo>
                  <a:cubicBezTo>
                    <a:pt x="62143" y="130654"/>
                    <a:pt x="75138" y="121120"/>
                    <a:pt x="86368" y="110525"/>
                  </a:cubicBezTo>
                  <a:cubicBezTo>
                    <a:pt x="99011" y="98659"/>
                    <a:pt x="110170" y="85240"/>
                    <a:pt x="119422" y="70620"/>
                  </a:cubicBezTo>
                  <a:cubicBezTo>
                    <a:pt x="124790" y="62145"/>
                    <a:pt x="129663" y="53034"/>
                    <a:pt x="130864" y="43075"/>
                  </a:cubicBezTo>
                  <a:cubicBezTo>
                    <a:pt x="132700" y="27820"/>
                    <a:pt x="124861" y="11787"/>
                    <a:pt x="111653" y="3877"/>
                  </a:cubicBezTo>
                  <a:cubicBezTo>
                    <a:pt x="98446" y="-4034"/>
                    <a:pt x="83119" y="1616"/>
                    <a:pt x="64050" y="790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0" name="Google Shape;50;p2"/>
          <p:cNvSpPr/>
          <p:nvPr/>
        </p:nvSpPr>
        <p:spPr>
          <a:xfrm>
            <a:off x="1438875" y="2813629"/>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51" name="Google Shape;51;p2"/>
          <p:cNvGrpSpPr/>
          <p:nvPr/>
        </p:nvGrpSpPr>
        <p:grpSpPr>
          <a:xfrm>
            <a:off x="5147599" y="890737"/>
            <a:ext cx="714761" cy="797669"/>
            <a:chOff x="5932213" y="4153080"/>
            <a:chExt cx="714761" cy="797669"/>
          </a:xfrm>
        </p:grpSpPr>
        <p:sp>
          <p:nvSpPr>
            <p:cNvPr id="52" name="Google Shape;52;p2"/>
            <p:cNvSpPr/>
            <p:nvPr/>
          </p:nvSpPr>
          <p:spPr>
            <a:xfrm>
              <a:off x="6140446" y="4442969"/>
              <a:ext cx="302911" cy="462703"/>
            </a:xfrm>
            <a:custGeom>
              <a:avLst/>
              <a:gdLst/>
              <a:ahLst/>
              <a:cxnLst/>
              <a:rect l="l" t="t" r="r" b="b"/>
              <a:pathLst>
                <a:path w="302911" h="462703" extrusionOk="0">
                  <a:moveTo>
                    <a:pt x="140740" y="462655"/>
                  </a:moveTo>
                  <a:cubicBezTo>
                    <a:pt x="129652" y="463361"/>
                    <a:pt x="119693" y="456369"/>
                    <a:pt x="117716" y="446340"/>
                  </a:cubicBezTo>
                  <a:cubicBezTo>
                    <a:pt x="110794" y="411873"/>
                    <a:pt x="93278" y="335312"/>
                    <a:pt x="67569" y="296537"/>
                  </a:cubicBezTo>
                  <a:cubicBezTo>
                    <a:pt x="33739" y="245614"/>
                    <a:pt x="-3483" y="191301"/>
                    <a:pt x="261" y="131832"/>
                  </a:cubicBezTo>
                  <a:cubicBezTo>
                    <a:pt x="3015" y="88325"/>
                    <a:pt x="29501" y="46584"/>
                    <a:pt x="69477" y="22641"/>
                  </a:cubicBezTo>
                  <a:cubicBezTo>
                    <a:pt x="109523" y="-1231"/>
                    <a:pt x="162070" y="-6670"/>
                    <a:pt x="206919" y="8445"/>
                  </a:cubicBezTo>
                  <a:cubicBezTo>
                    <a:pt x="223234" y="13954"/>
                    <a:pt x="238561" y="22005"/>
                    <a:pt x="251274" y="32812"/>
                  </a:cubicBezTo>
                  <a:cubicBezTo>
                    <a:pt x="275075" y="52940"/>
                    <a:pt x="288706" y="81333"/>
                    <a:pt x="296052" y="110220"/>
                  </a:cubicBezTo>
                  <a:cubicBezTo>
                    <a:pt x="308694" y="160154"/>
                    <a:pt x="303750" y="213620"/>
                    <a:pt x="282138" y="260941"/>
                  </a:cubicBezTo>
                  <a:cubicBezTo>
                    <a:pt x="269919" y="287709"/>
                    <a:pt x="252474" y="312641"/>
                    <a:pt x="243858" y="340609"/>
                  </a:cubicBezTo>
                  <a:cubicBezTo>
                    <a:pt x="236018" y="366247"/>
                    <a:pt x="238561" y="411096"/>
                    <a:pt x="240891" y="436664"/>
                  </a:cubicBezTo>
                  <a:cubicBezTo>
                    <a:pt x="241880" y="447399"/>
                    <a:pt x="233051" y="456722"/>
                    <a:pt x="221327" y="457428"/>
                  </a:cubicBezTo>
                  <a:lnTo>
                    <a:pt x="140740" y="462513"/>
                  </a:ln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 name="Google Shape;53;p2"/>
            <p:cNvSpPr/>
            <p:nvPr/>
          </p:nvSpPr>
          <p:spPr>
            <a:xfrm>
              <a:off x="6204765" y="4536238"/>
              <a:ext cx="162465" cy="244655"/>
            </a:xfrm>
            <a:custGeom>
              <a:avLst/>
              <a:gdLst/>
              <a:ahLst/>
              <a:cxnLst/>
              <a:rect l="l" t="t" r="r" b="b"/>
              <a:pathLst>
                <a:path w="162465" h="244655" extrusionOk="0">
                  <a:moveTo>
                    <a:pt x="72537" y="244656"/>
                  </a:moveTo>
                  <a:cubicBezTo>
                    <a:pt x="75363" y="183421"/>
                    <a:pt x="65687" y="121622"/>
                    <a:pt x="44145" y="64201"/>
                  </a:cubicBezTo>
                  <a:cubicBezTo>
                    <a:pt x="40896" y="55655"/>
                    <a:pt x="37152" y="46756"/>
                    <a:pt x="30090" y="40964"/>
                  </a:cubicBezTo>
                  <a:cubicBezTo>
                    <a:pt x="23027" y="35173"/>
                    <a:pt x="11585" y="33619"/>
                    <a:pt x="5017" y="40046"/>
                  </a:cubicBezTo>
                  <a:cubicBezTo>
                    <a:pt x="1415" y="43577"/>
                    <a:pt x="-68" y="48804"/>
                    <a:pt x="2" y="53819"/>
                  </a:cubicBezTo>
                  <a:cubicBezTo>
                    <a:pt x="214" y="65402"/>
                    <a:pt x="8054" y="75784"/>
                    <a:pt x="17942" y="81787"/>
                  </a:cubicBezTo>
                  <a:cubicBezTo>
                    <a:pt x="27830" y="87791"/>
                    <a:pt x="39483" y="90051"/>
                    <a:pt x="50925" y="91534"/>
                  </a:cubicBezTo>
                  <a:cubicBezTo>
                    <a:pt x="58765" y="92523"/>
                    <a:pt x="67099" y="93159"/>
                    <a:pt x="74232" y="89768"/>
                  </a:cubicBezTo>
                  <a:cubicBezTo>
                    <a:pt x="86734" y="83836"/>
                    <a:pt x="90972" y="68439"/>
                    <a:pt x="93796" y="54878"/>
                  </a:cubicBezTo>
                  <a:cubicBezTo>
                    <a:pt x="95915" y="44849"/>
                    <a:pt x="97964" y="34608"/>
                    <a:pt x="96622" y="24437"/>
                  </a:cubicBezTo>
                  <a:cubicBezTo>
                    <a:pt x="95280" y="14267"/>
                    <a:pt x="89700" y="4096"/>
                    <a:pt x="80307" y="0"/>
                  </a:cubicBezTo>
                  <a:cubicBezTo>
                    <a:pt x="65404" y="17304"/>
                    <a:pt x="65969" y="45838"/>
                    <a:pt x="81507" y="62576"/>
                  </a:cubicBezTo>
                  <a:cubicBezTo>
                    <a:pt x="97046" y="79315"/>
                    <a:pt x="125508" y="81929"/>
                    <a:pt x="143872" y="68368"/>
                  </a:cubicBezTo>
                  <a:cubicBezTo>
                    <a:pt x="162235" y="54808"/>
                    <a:pt x="168027" y="26839"/>
                    <a:pt x="156585" y="7063"/>
                  </a:cubicBezTo>
                  <a:cubicBezTo>
                    <a:pt x="155172" y="4591"/>
                    <a:pt x="152983" y="1977"/>
                    <a:pt x="150158" y="2048"/>
                  </a:cubicBezTo>
                  <a:cubicBezTo>
                    <a:pt x="148180" y="2048"/>
                    <a:pt x="146485" y="3461"/>
                    <a:pt x="145073" y="4803"/>
                  </a:cubicBezTo>
                  <a:cubicBezTo>
                    <a:pt x="130382" y="18999"/>
                    <a:pt x="127274" y="41035"/>
                    <a:pt x="125226" y="61376"/>
                  </a:cubicBezTo>
                  <a:cubicBezTo>
                    <a:pt x="119223" y="122610"/>
                    <a:pt x="116680" y="187023"/>
                    <a:pt x="142389" y="24296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 name="Google Shape;54;p2"/>
            <p:cNvSpPr/>
            <p:nvPr/>
          </p:nvSpPr>
          <p:spPr>
            <a:xfrm>
              <a:off x="6237962" y="4782446"/>
              <a:ext cx="141256" cy="5934"/>
            </a:xfrm>
            <a:custGeom>
              <a:avLst/>
              <a:gdLst/>
              <a:ahLst/>
              <a:cxnLst/>
              <a:rect l="l" t="t" r="r" b="b"/>
              <a:pathLst>
                <a:path w="141256" h="5934" extrusionOk="0">
                  <a:moveTo>
                    <a:pt x="0" y="5934"/>
                  </a:moveTo>
                  <a:cubicBezTo>
                    <a:pt x="46968" y="1909"/>
                    <a:pt x="94077" y="-69"/>
                    <a:pt x="141256" y="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 name="Google Shape;55;p2"/>
            <p:cNvSpPr/>
            <p:nvPr/>
          </p:nvSpPr>
          <p:spPr>
            <a:xfrm>
              <a:off x="6244177" y="4807380"/>
              <a:ext cx="130662" cy="5156"/>
            </a:xfrm>
            <a:custGeom>
              <a:avLst/>
              <a:gdLst/>
              <a:ahLst/>
              <a:cxnLst/>
              <a:rect l="l" t="t" r="r" b="b"/>
              <a:pathLst>
                <a:path w="130662" h="5156" extrusionOk="0">
                  <a:moveTo>
                    <a:pt x="0" y="5156"/>
                  </a:moveTo>
                  <a:lnTo>
                    <a:pt x="130662"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6" name="Google Shape;56;p2"/>
            <p:cNvSpPr/>
            <p:nvPr/>
          </p:nvSpPr>
          <p:spPr>
            <a:xfrm>
              <a:off x="6269109" y="4834857"/>
              <a:ext cx="109968" cy="3740"/>
            </a:xfrm>
            <a:custGeom>
              <a:avLst/>
              <a:gdLst/>
              <a:ahLst/>
              <a:cxnLst/>
              <a:rect l="l" t="t" r="r" b="b"/>
              <a:pathLst>
                <a:path w="109968" h="3740" extrusionOk="0">
                  <a:moveTo>
                    <a:pt x="0" y="3741"/>
                  </a:moveTo>
                  <a:cubicBezTo>
                    <a:pt x="36162" y="280"/>
                    <a:pt x="73241" y="-780"/>
                    <a:pt x="109968" y="56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 name="Google Shape;57;p2"/>
            <p:cNvSpPr/>
            <p:nvPr/>
          </p:nvSpPr>
          <p:spPr>
            <a:xfrm>
              <a:off x="6252511" y="4861622"/>
              <a:ext cx="113217" cy="4750"/>
            </a:xfrm>
            <a:custGeom>
              <a:avLst/>
              <a:gdLst/>
              <a:ahLst/>
              <a:cxnLst/>
              <a:rect l="l" t="t" r="r" b="b"/>
              <a:pathLst>
                <a:path w="113217" h="4750" extrusionOk="0">
                  <a:moveTo>
                    <a:pt x="0" y="4096"/>
                  </a:moveTo>
                  <a:cubicBezTo>
                    <a:pt x="37857" y="5721"/>
                    <a:pt x="75996" y="4308"/>
                    <a:pt x="11321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 name="Google Shape;58;p2"/>
            <p:cNvSpPr/>
            <p:nvPr/>
          </p:nvSpPr>
          <p:spPr>
            <a:xfrm>
              <a:off x="6283023" y="4900609"/>
              <a:ext cx="82633" cy="50140"/>
            </a:xfrm>
            <a:custGeom>
              <a:avLst/>
              <a:gdLst/>
              <a:ahLst/>
              <a:cxnLst/>
              <a:rect l="l" t="t" r="r" b="b"/>
              <a:pathLst>
                <a:path w="82633" h="50140" extrusionOk="0">
                  <a:moveTo>
                    <a:pt x="0" y="7840"/>
                  </a:moveTo>
                  <a:cubicBezTo>
                    <a:pt x="1766" y="21118"/>
                    <a:pt x="4238" y="35879"/>
                    <a:pt x="14761" y="44143"/>
                  </a:cubicBezTo>
                  <a:cubicBezTo>
                    <a:pt x="26203" y="53113"/>
                    <a:pt x="42942" y="50852"/>
                    <a:pt x="56220" y="44990"/>
                  </a:cubicBezTo>
                  <a:cubicBezTo>
                    <a:pt x="65049" y="41106"/>
                    <a:pt x="73524" y="35526"/>
                    <a:pt x="78539" y="27262"/>
                  </a:cubicBezTo>
                  <a:cubicBezTo>
                    <a:pt x="83553" y="18999"/>
                    <a:pt x="84401" y="7699"/>
                    <a:pt x="7860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 name="Google Shape;59;p2"/>
            <p:cNvSpPr/>
            <p:nvPr/>
          </p:nvSpPr>
          <p:spPr>
            <a:xfrm>
              <a:off x="5981441" y="4729830"/>
              <a:ext cx="80868" cy="47956"/>
            </a:xfrm>
            <a:custGeom>
              <a:avLst/>
              <a:gdLst/>
              <a:ahLst/>
              <a:cxnLst/>
              <a:rect l="l" t="t" r="r" b="b"/>
              <a:pathLst>
                <a:path w="80868" h="47956" extrusionOk="0">
                  <a:moveTo>
                    <a:pt x="0" y="47956"/>
                  </a:moveTo>
                  <a:cubicBezTo>
                    <a:pt x="26627" y="31430"/>
                    <a:pt x="53607" y="15397"/>
                    <a:pt x="8086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 name="Google Shape;60;p2"/>
            <p:cNvSpPr/>
            <p:nvPr/>
          </p:nvSpPr>
          <p:spPr>
            <a:xfrm>
              <a:off x="5932213" y="4591823"/>
              <a:ext cx="84330" cy="7486"/>
            </a:xfrm>
            <a:custGeom>
              <a:avLst/>
              <a:gdLst/>
              <a:ahLst/>
              <a:cxnLst/>
              <a:rect l="l" t="t" r="r" b="b"/>
              <a:pathLst>
                <a:path w="84330" h="7486" extrusionOk="0">
                  <a:moveTo>
                    <a:pt x="0" y="7487"/>
                  </a:moveTo>
                  <a:lnTo>
                    <a:pt x="8433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 name="Google Shape;61;p2"/>
            <p:cNvSpPr/>
            <p:nvPr/>
          </p:nvSpPr>
          <p:spPr>
            <a:xfrm>
              <a:off x="5979110" y="4302529"/>
              <a:ext cx="85954" cy="51629"/>
            </a:xfrm>
            <a:custGeom>
              <a:avLst/>
              <a:gdLst/>
              <a:ahLst/>
              <a:cxnLst/>
              <a:rect l="l" t="t" r="r" b="b"/>
              <a:pathLst>
                <a:path w="85954" h="51629" extrusionOk="0">
                  <a:moveTo>
                    <a:pt x="85954" y="51629"/>
                  </a:moveTo>
                  <a:cubicBezTo>
                    <a:pt x="56432" y="35950"/>
                    <a:pt x="27686" y="18717"/>
                    <a:pt x="0"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 name="Google Shape;62;p2"/>
            <p:cNvSpPr/>
            <p:nvPr/>
          </p:nvSpPr>
          <p:spPr>
            <a:xfrm>
              <a:off x="6260182" y="4153080"/>
              <a:ext cx="7019" cy="103187"/>
            </a:xfrm>
            <a:custGeom>
              <a:avLst/>
              <a:gdLst/>
              <a:ahLst/>
              <a:cxnLst/>
              <a:rect l="l" t="t" r="r" b="b"/>
              <a:pathLst>
                <a:path w="7019" h="103187" extrusionOk="0">
                  <a:moveTo>
                    <a:pt x="7020" y="103188"/>
                  </a:moveTo>
                  <a:cubicBezTo>
                    <a:pt x="1017" y="69216"/>
                    <a:pt x="-1173" y="34537"/>
                    <a:pt x="593"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3" name="Google Shape;63;p2"/>
            <p:cNvSpPr/>
            <p:nvPr/>
          </p:nvSpPr>
          <p:spPr>
            <a:xfrm>
              <a:off x="6450059" y="4228511"/>
              <a:ext cx="68368" cy="90969"/>
            </a:xfrm>
            <a:custGeom>
              <a:avLst/>
              <a:gdLst/>
              <a:ahLst/>
              <a:cxnLst/>
              <a:rect l="l" t="t" r="r" b="b"/>
              <a:pathLst>
                <a:path w="68368" h="90969" extrusionOk="0">
                  <a:moveTo>
                    <a:pt x="0" y="90969"/>
                  </a:moveTo>
                  <a:lnTo>
                    <a:pt x="68368"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 name="Google Shape;64;p2"/>
            <p:cNvSpPr/>
            <p:nvPr/>
          </p:nvSpPr>
          <p:spPr>
            <a:xfrm>
              <a:off x="6532270" y="4394417"/>
              <a:ext cx="102340" cy="33195"/>
            </a:xfrm>
            <a:custGeom>
              <a:avLst/>
              <a:gdLst/>
              <a:ahLst/>
              <a:cxnLst/>
              <a:rect l="l" t="t" r="r" b="b"/>
              <a:pathLst>
                <a:path w="102340" h="33195" extrusionOk="0">
                  <a:moveTo>
                    <a:pt x="0" y="33195"/>
                  </a:moveTo>
                  <a:cubicBezTo>
                    <a:pt x="19776" y="29805"/>
                    <a:pt x="38775" y="22954"/>
                    <a:pt x="57703" y="16103"/>
                  </a:cubicBezTo>
                  <a:lnTo>
                    <a:pt x="10234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 name="Google Shape;65;p2"/>
            <p:cNvSpPr/>
            <p:nvPr/>
          </p:nvSpPr>
          <p:spPr>
            <a:xfrm>
              <a:off x="6565395" y="4557475"/>
              <a:ext cx="81579" cy="4259"/>
            </a:xfrm>
            <a:custGeom>
              <a:avLst/>
              <a:gdLst/>
              <a:ahLst/>
              <a:cxnLst/>
              <a:rect l="l" t="t" r="r" b="b"/>
              <a:pathLst>
                <a:path w="81579" h="4259" extrusionOk="0">
                  <a:moveTo>
                    <a:pt x="0" y="4260"/>
                  </a:moveTo>
                  <a:lnTo>
                    <a:pt x="78397" y="2776"/>
                  </a:lnTo>
                  <a:cubicBezTo>
                    <a:pt x="79598" y="2776"/>
                    <a:pt x="81010" y="2565"/>
                    <a:pt x="81505" y="1505"/>
                  </a:cubicBezTo>
                  <a:cubicBezTo>
                    <a:pt x="81999" y="446"/>
                    <a:pt x="79881" y="-684"/>
                    <a:pt x="79739" y="516"/>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 name="Google Shape;66;p2"/>
            <p:cNvSpPr/>
            <p:nvPr/>
          </p:nvSpPr>
          <p:spPr>
            <a:xfrm>
              <a:off x="6548585" y="4692892"/>
              <a:ext cx="97325" cy="45272"/>
            </a:xfrm>
            <a:custGeom>
              <a:avLst/>
              <a:gdLst/>
              <a:ahLst/>
              <a:cxnLst/>
              <a:rect l="l" t="t" r="r" b="b"/>
              <a:pathLst>
                <a:path w="97325" h="45272" extrusionOk="0">
                  <a:moveTo>
                    <a:pt x="0" y="0"/>
                  </a:moveTo>
                  <a:cubicBezTo>
                    <a:pt x="33336" y="13137"/>
                    <a:pt x="65826" y="28251"/>
                    <a:pt x="97325" y="45273"/>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7" name="Google Shape;67;p2"/>
          <p:cNvGrpSpPr/>
          <p:nvPr/>
        </p:nvGrpSpPr>
        <p:grpSpPr>
          <a:xfrm>
            <a:off x="9333494" y="5206218"/>
            <a:ext cx="718538" cy="497904"/>
            <a:chOff x="9711053" y="4291818"/>
            <a:chExt cx="718538" cy="497904"/>
          </a:xfrm>
        </p:grpSpPr>
        <p:sp>
          <p:nvSpPr>
            <p:cNvPr id="68" name="Google Shape;68;p2"/>
            <p:cNvSpPr/>
            <p:nvPr/>
          </p:nvSpPr>
          <p:spPr>
            <a:xfrm>
              <a:off x="9711053" y="4291818"/>
              <a:ext cx="718538" cy="497904"/>
            </a:xfrm>
            <a:custGeom>
              <a:avLst/>
              <a:gdLst/>
              <a:ahLst/>
              <a:cxnLst/>
              <a:rect l="l" t="t" r="r" b="b"/>
              <a:pathLst>
                <a:path w="718538" h="497904" extrusionOk="0">
                  <a:moveTo>
                    <a:pt x="269710" y="428548"/>
                  </a:moveTo>
                  <a:cubicBezTo>
                    <a:pt x="180366" y="420213"/>
                    <a:pt x="97519" y="388713"/>
                    <a:pt x="44336" y="316390"/>
                  </a:cubicBezTo>
                  <a:cubicBezTo>
                    <a:pt x="-62948" y="170543"/>
                    <a:pt x="55777" y="74700"/>
                    <a:pt x="74706" y="59445"/>
                  </a:cubicBezTo>
                  <a:cubicBezTo>
                    <a:pt x="126970" y="17279"/>
                    <a:pt x="280940" y="-18459"/>
                    <a:pt x="534778" y="10499"/>
                  </a:cubicBezTo>
                  <a:cubicBezTo>
                    <a:pt x="570304" y="14525"/>
                    <a:pt x="702096" y="55560"/>
                    <a:pt x="717563" y="186222"/>
                  </a:cubicBezTo>
                  <a:cubicBezTo>
                    <a:pt x="721590" y="220477"/>
                    <a:pt x="724697" y="412586"/>
                    <a:pt x="475097" y="434975"/>
                  </a:cubicBezTo>
                  <a:cubicBezTo>
                    <a:pt x="453485" y="436882"/>
                    <a:pt x="431802" y="437588"/>
                    <a:pt x="410401" y="440696"/>
                  </a:cubicBezTo>
                  <a:cubicBezTo>
                    <a:pt x="360538" y="447900"/>
                    <a:pt x="313712" y="469865"/>
                    <a:pt x="271758" y="497904"/>
                  </a:cubicBezTo>
                  <a:cubicBezTo>
                    <a:pt x="272818" y="473184"/>
                    <a:pt x="265684" y="448535"/>
                    <a:pt x="269781" y="42854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 name="Google Shape;69;p2"/>
            <p:cNvSpPr/>
            <p:nvPr/>
          </p:nvSpPr>
          <p:spPr>
            <a:xfrm>
              <a:off x="9859283" y="4392752"/>
              <a:ext cx="426806" cy="10987"/>
            </a:xfrm>
            <a:custGeom>
              <a:avLst/>
              <a:gdLst/>
              <a:ahLst/>
              <a:cxnLst/>
              <a:rect l="l" t="t" r="r" b="b"/>
              <a:pathLst>
                <a:path w="426806" h="10987" extrusionOk="0">
                  <a:moveTo>
                    <a:pt x="0" y="10987"/>
                  </a:moveTo>
                  <a:cubicBezTo>
                    <a:pt x="142033" y="1735"/>
                    <a:pt x="284491" y="-1655"/>
                    <a:pt x="426807" y="746"/>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0" name="Google Shape;70;p2"/>
            <p:cNvSpPr/>
            <p:nvPr/>
          </p:nvSpPr>
          <p:spPr>
            <a:xfrm>
              <a:off x="9859283" y="4441526"/>
              <a:ext cx="441991" cy="20129"/>
            </a:xfrm>
            <a:custGeom>
              <a:avLst/>
              <a:gdLst/>
              <a:ahLst/>
              <a:cxnLst/>
              <a:rect l="l" t="t" r="r" b="b"/>
              <a:pathLst>
                <a:path w="441991" h="20129" extrusionOk="0">
                  <a:moveTo>
                    <a:pt x="0" y="20129"/>
                  </a:moveTo>
                  <a:cubicBezTo>
                    <a:pt x="147119" y="10100"/>
                    <a:pt x="294520" y="3390"/>
                    <a:pt x="441992"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 name="Google Shape;71;p2"/>
            <p:cNvSpPr/>
            <p:nvPr/>
          </p:nvSpPr>
          <p:spPr>
            <a:xfrm>
              <a:off x="9861119" y="4501701"/>
              <a:ext cx="440861" cy="18433"/>
            </a:xfrm>
            <a:custGeom>
              <a:avLst/>
              <a:gdLst/>
              <a:ahLst/>
              <a:cxnLst/>
              <a:rect l="l" t="t" r="r" b="b"/>
              <a:pathLst>
                <a:path w="440861" h="18433" extrusionOk="0">
                  <a:moveTo>
                    <a:pt x="0" y="18434"/>
                  </a:moveTo>
                  <a:cubicBezTo>
                    <a:pt x="146766" y="9040"/>
                    <a:pt x="293813" y="2896"/>
                    <a:pt x="440862"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 name="Google Shape;72;p2"/>
            <p:cNvSpPr/>
            <p:nvPr/>
          </p:nvSpPr>
          <p:spPr>
            <a:xfrm>
              <a:off x="9861966" y="4555943"/>
              <a:ext cx="447076" cy="24932"/>
            </a:xfrm>
            <a:custGeom>
              <a:avLst/>
              <a:gdLst/>
              <a:ahLst/>
              <a:cxnLst/>
              <a:rect l="l" t="t" r="r" b="b"/>
              <a:pathLst>
                <a:path w="447076" h="24932" extrusionOk="0">
                  <a:moveTo>
                    <a:pt x="0" y="24932"/>
                  </a:moveTo>
                  <a:cubicBezTo>
                    <a:pt x="148390" y="8264"/>
                    <a:pt x="297769" y="-70"/>
                    <a:pt x="44707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3" name="Google Shape;73;p2"/>
          <p:cNvGrpSpPr/>
          <p:nvPr/>
        </p:nvGrpSpPr>
        <p:grpSpPr>
          <a:xfrm>
            <a:off x="10412711" y="4663833"/>
            <a:ext cx="757664" cy="739072"/>
            <a:chOff x="2714053" y="3696339"/>
            <a:chExt cx="757664" cy="739072"/>
          </a:xfrm>
        </p:grpSpPr>
        <p:sp>
          <p:nvSpPr>
            <p:cNvPr id="74" name="Google Shape;74;p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 name="Google Shape;75;p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 name="Google Shape;76;p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 name="Google Shape;77;p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 name="Google Shape;78;p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 name="Google Shape;79;p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0" name="Google Shape;80;p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1" name="Google Shape;81;p2"/>
          <p:cNvGrpSpPr/>
          <p:nvPr/>
        </p:nvGrpSpPr>
        <p:grpSpPr>
          <a:xfrm>
            <a:off x="9377004" y="837727"/>
            <a:ext cx="679947" cy="652506"/>
            <a:chOff x="3896486" y="3679569"/>
            <a:chExt cx="792294" cy="760319"/>
          </a:xfrm>
        </p:grpSpPr>
        <p:sp>
          <p:nvSpPr>
            <p:cNvPr id="82" name="Google Shape;82;p2"/>
            <p:cNvSpPr/>
            <p:nvPr/>
          </p:nvSpPr>
          <p:spPr>
            <a:xfrm>
              <a:off x="4023740" y="3792188"/>
              <a:ext cx="549116" cy="527138"/>
            </a:xfrm>
            <a:custGeom>
              <a:avLst/>
              <a:gdLst/>
              <a:ahLst/>
              <a:cxnLst/>
              <a:rect l="l" t="t" r="r" b="b"/>
              <a:pathLst>
                <a:path w="549116" h="527138" extrusionOk="0">
                  <a:moveTo>
                    <a:pt x="356330" y="0"/>
                  </a:moveTo>
                  <a:cubicBezTo>
                    <a:pt x="314420" y="41720"/>
                    <a:pt x="272034" y="83058"/>
                    <a:pt x="229267" y="123920"/>
                  </a:cubicBezTo>
                  <a:cubicBezTo>
                    <a:pt x="225457" y="127635"/>
                    <a:pt x="221266" y="131445"/>
                    <a:pt x="216122" y="132588"/>
                  </a:cubicBezTo>
                  <a:cubicBezTo>
                    <a:pt x="209740" y="134017"/>
                    <a:pt x="203263" y="131064"/>
                    <a:pt x="197263" y="128397"/>
                  </a:cubicBezTo>
                  <a:cubicBezTo>
                    <a:pt x="163449" y="113443"/>
                    <a:pt x="125635" y="105632"/>
                    <a:pt x="89154" y="111633"/>
                  </a:cubicBezTo>
                  <a:cubicBezTo>
                    <a:pt x="52673" y="117634"/>
                    <a:pt x="17812" y="138684"/>
                    <a:pt x="0" y="171069"/>
                  </a:cubicBezTo>
                  <a:lnTo>
                    <a:pt x="236220" y="393478"/>
                  </a:lnTo>
                  <a:cubicBezTo>
                    <a:pt x="274606" y="429673"/>
                    <a:pt x="313372" y="466154"/>
                    <a:pt x="343662" y="509302"/>
                  </a:cubicBezTo>
                  <a:cubicBezTo>
                    <a:pt x="348234" y="515779"/>
                    <a:pt x="352996" y="522732"/>
                    <a:pt x="360331" y="525685"/>
                  </a:cubicBezTo>
                  <a:cubicBezTo>
                    <a:pt x="375095" y="531590"/>
                    <a:pt x="390430" y="518446"/>
                    <a:pt x="399193" y="505206"/>
                  </a:cubicBezTo>
                  <a:cubicBezTo>
                    <a:pt x="435959" y="449485"/>
                    <a:pt x="430911" y="369570"/>
                    <a:pt x="387287" y="318992"/>
                  </a:cubicBezTo>
                  <a:cubicBezTo>
                    <a:pt x="441293" y="274320"/>
                    <a:pt x="495205" y="229457"/>
                    <a:pt x="549116" y="184499"/>
                  </a:cubicBezTo>
                  <a:cubicBezTo>
                    <a:pt x="487204" y="117729"/>
                    <a:pt x="422243" y="53816"/>
                    <a:pt x="356425" y="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3" name="Google Shape;83;p2"/>
            <p:cNvSpPr/>
            <p:nvPr/>
          </p:nvSpPr>
          <p:spPr>
            <a:xfrm>
              <a:off x="4372260" y="3679569"/>
              <a:ext cx="316520" cy="306768"/>
            </a:xfrm>
            <a:custGeom>
              <a:avLst/>
              <a:gdLst/>
              <a:ahLst/>
              <a:cxnLst/>
              <a:rect l="l" t="t" r="r" b="b"/>
              <a:pathLst>
                <a:path w="316520" h="306768" extrusionOk="0">
                  <a:moveTo>
                    <a:pt x="7429" y="113857"/>
                  </a:moveTo>
                  <a:cubicBezTo>
                    <a:pt x="3048" y="94998"/>
                    <a:pt x="-1334" y="75757"/>
                    <a:pt x="381" y="56422"/>
                  </a:cubicBezTo>
                  <a:cubicBezTo>
                    <a:pt x="2095" y="37086"/>
                    <a:pt x="10763" y="17464"/>
                    <a:pt x="27241" y="7273"/>
                  </a:cubicBezTo>
                  <a:cubicBezTo>
                    <a:pt x="52768" y="-8634"/>
                    <a:pt x="87630" y="3558"/>
                    <a:pt x="109251" y="24513"/>
                  </a:cubicBezTo>
                  <a:cubicBezTo>
                    <a:pt x="138302" y="52611"/>
                    <a:pt x="255841" y="139765"/>
                    <a:pt x="294513" y="203011"/>
                  </a:cubicBezTo>
                  <a:cubicBezTo>
                    <a:pt x="306895" y="223299"/>
                    <a:pt x="327660" y="259399"/>
                    <a:pt x="309181" y="277973"/>
                  </a:cubicBezTo>
                  <a:cubicBezTo>
                    <a:pt x="282892" y="304262"/>
                    <a:pt x="235362" y="314073"/>
                    <a:pt x="200501" y="3010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 name="Google Shape;84;p2"/>
            <p:cNvSpPr/>
            <p:nvPr/>
          </p:nvSpPr>
          <p:spPr>
            <a:xfrm>
              <a:off x="3896486" y="4104608"/>
              <a:ext cx="354806" cy="335280"/>
            </a:xfrm>
            <a:custGeom>
              <a:avLst/>
              <a:gdLst/>
              <a:ahLst/>
              <a:cxnLst/>
              <a:rect l="l" t="t" r="r" b="b"/>
              <a:pathLst>
                <a:path w="354806" h="335280" extrusionOk="0">
                  <a:moveTo>
                    <a:pt x="277463" y="0"/>
                  </a:moveTo>
                  <a:cubicBezTo>
                    <a:pt x="192786" y="114205"/>
                    <a:pt x="95917" y="230410"/>
                    <a:pt x="0" y="335280"/>
                  </a:cubicBezTo>
                  <a:cubicBezTo>
                    <a:pt x="129540" y="257842"/>
                    <a:pt x="243554" y="174784"/>
                    <a:pt x="354806" y="7277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5" name="Google Shape;85;p2"/>
            <p:cNvSpPr/>
            <p:nvPr/>
          </p:nvSpPr>
          <p:spPr>
            <a:xfrm>
              <a:off x="4284249" y="3882485"/>
              <a:ext cx="66484" cy="74961"/>
            </a:xfrm>
            <a:custGeom>
              <a:avLst/>
              <a:gdLst/>
              <a:ahLst/>
              <a:cxnLst/>
              <a:rect l="l" t="t" r="r" b="b"/>
              <a:pathLst>
                <a:path w="66484" h="74961" extrusionOk="0">
                  <a:moveTo>
                    <a:pt x="0" y="74962"/>
                  </a:moveTo>
                  <a:cubicBezTo>
                    <a:pt x="16859" y="45911"/>
                    <a:pt x="39624" y="20288"/>
                    <a:pt x="6648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6" name="Google Shape;86;p2"/>
          <p:cNvGrpSpPr/>
          <p:nvPr/>
        </p:nvGrpSpPr>
        <p:grpSpPr>
          <a:xfrm rot="742108">
            <a:off x="3384135" y="987825"/>
            <a:ext cx="741052" cy="743051"/>
            <a:chOff x="7970244" y="-543333"/>
            <a:chExt cx="741045" cy="743044"/>
          </a:xfrm>
        </p:grpSpPr>
        <p:sp>
          <p:nvSpPr>
            <p:cNvPr id="87" name="Google Shape;87;p2"/>
            <p:cNvSpPr/>
            <p:nvPr/>
          </p:nvSpPr>
          <p:spPr>
            <a:xfrm>
              <a:off x="8025585" y="-541714"/>
              <a:ext cx="684847" cy="707802"/>
            </a:xfrm>
            <a:custGeom>
              <a:avLst/>
              <a:gdLst/>
              <a:ahLst/>
              <a:cxnLst/>
              <a:rect l="l" t="t" r="r" b="b"/>
              <a:pathLst>
                <a:path w="684847" h="707802" extrusionOk="0">
                  <a:moveTo>
                    <a:pt x="212027" y="376333"/>
                  </a:moveTo>
                  <a:lnTo>
                    <a:pt x="169355" y="534924"/>
                  </a:lnTo>
                  <a:cubicBezTo>
                    <a:pt x="196691" y="530161"/>
                    <a:pt x="216789" y="507873"/>
                    <a:pt x="238125" y="490157"/>
                  </a:cubicBezTo>
                  <a:cubicBezTo>
                    <a:pt x="259461" y="472440"/>
                    <a:pt x="289656" y="458153"/>
                    <a:pt x="313944" y="471487"/>
                  </a:cubicBezTo>
                  <a:cubicBezTo>
                    <a:pt x="390525" y="542163"/>
                    <a:pt x="458914" y="621602"/>
                    <a:pt x="517493" y="707803"/>
                  </a:cubicBezTo>
                  <a:cubicBezTo>
                    <a:pt x="500158" y="645319"/>
                    <a:pt x="517589" y="579120"/>
                    <a:pt x="535305" y="516731"/>
                  </a:cubicBezTo>
                  <a:cubicBezTo>
                    <a:pt x="584073" y="344233"/>
                    <a:pt x="634460" y="172117"/>
                    <a:pt x="684848" y="0"/>
                  </a:cubicBezTo>
                  <a:cubicBezTo>
                    <a:pt x="522161" y="68675"/>
                    <a:pt x="350806" y="113919"/>
                    <a:pt x="180118" y="158972"/>
                  </a:cubicBezTo>
                  <a:lnTo>
                    <a:pt x="0" y="206502"/>
                  </a:lnTo>
                  <a:cubicBezTo>
                    <a:pt x="83534" y="240316"/>
                    <a:pt x="155639" y="301466"/>
                    <a:pt x="212027" y="376333"/>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 name="Google Shape;88;p2"/>
            <p:cNvSpPr/>
            <p:nvPr/>
          </p:nvSpPr>
          <p:spPr>
            <a:xfrm>
              <a:off x="8239326" y="-543333"/>
              <a:ext cx="471963" cy="480440"/>
            </a:xfrm>
            <a:custGeom>
              <a:avLst/>
              <a:gdLst/>
              <a:ahLst/>
              <a:cxnLst/>
              <a:rect l="l" t="t" r="r" b="b"/>
              <a:pathLst>
                <a:path w="471963" h="480440" extrusionOk="0">
                  <a:moveTo>
                    <a:pt x="0" y="371380"/>
                  </a:moveTo>
                  <a:cubicBezTo>
                    <a:pt x="156210" y="246221"/>
                    <a:pt x="313563" y="122396"/>
                    <a:pt x="471964" y="0"/>
                  </a:cubicBezTo>
                  <a:cubicBezTo>
                    <a:pt x="355282" y="162877"/>
                    <a:pt x="238506" y="325850"/>
                    <a:pt x="110966" y="48044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9" name="Google Shape;89;p2"/>
            <p:cNvSpPr/>
            <p:nvPr/>
          </p:nvSpPr>
          <p:spPr>
            <a:xfrm>
              <a:off x="7970244" y="166945"/>
              <a:ext cx="47815" cy="32766"/>
            </a:xfrm>
            <a:custGeom>
              <a:avLst/>
              <a:gdLst/>
              <a:ahLst/>
              <a:cxnLst/>
              <a:rect l="l" t="t" r="r" b="b"/>
              <a:pathLst>
                <a:path w="47815" h="32766" extrusionOk="0">
                  <a:moveTo>
                    <a:pt x="0" y="32766"/>
                  </a:moveTo>
                  <a:lnTo>
                    <a:pt x="47816"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 name="Google Shape;90;p2"/>
            <p:cNvSpPr/>
            <p:nvPr/>
          </p:nvSpPr>
          <p:spPr>
            <a:xfrm>
              <a:off x="8088640" y="33595"/>
              <a:ext cx="52863" cy="52863"/>
            </a:xfrm>
            <a:custGeom>
              <a:avLst/>
              <a:gdLst/>
              <a:ahLst/>
              <a:cxnLst/>
              <a:rect l="l" t="t" r="r" b="b"/>
              <a:pathLst>
                <a:path w="52863" h="52863" extrusionOk="0">
                  <a:moveTo>
                    <a:pt x="0" y="52864"/>
                  </a:moveTo>
                  <a:lnTo>
                    <a:pt x="52864"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91" name="Google Shape;91;p2"/>
          <p:cNvSpPr/>
          <p:nvPr/>
        </p:nvSpPr>
        <p:spPr>
          <a:xfrm rot="-459229">
            <a:off x="5457546" y="5282478"/>
            <a:ext cx="882966" cy="527294"/>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92" name="Google Shape;92;p2"/>
          <p:cNvGrpSpPr/>
          <p:nvPr/>
        </p:nvGrpSpPr>
        <p:grpSpPr>
          <a:xfrm rot="-1479810">
            <a:off x="5604310" y="5220668"/>
            <a:ext cx="735272" cy="651165"/>
            <a:chOff x="3116097" y="-1477902"/>
            <a:chExt cx="735251" cy="651147"/>
          </a:xfrm>
        </p:grpSpPr>
        <p:sp>
          <p:nvSpPr>
            <p:cNvPr id="93" name="Google Shape;93;p2"/>
            <p:cNvSpPr/>
            <p:nvPr/>
          </p:nvSpPr>
          <p:spPr>
            <a:xfrm>
              <a:off x="3116097" y="-1477902"/>
              <a:ext cx="612260" cy="559814"/>
            </a:xfrm>
            <a:custGeom>
              <a:avLst/>
              <a:gdLst/>
              <a:ahLst/>
              <a:cxnLst/>
              <a:rect l="l" t="t" r="r" b="b"/>
              <a:pathLst>
                <a:path w="612260" h="559814" extrusionOk="0">
                  <a:moveTo>
                    <a:pt x="583519" y="8073"/>
                  </a:moveTo>
                  <a:cubicBezTo>
                    <a:pt x="550562" y="-6786"/>
                    <a:pt x="511319" y="548"/>
                    <a:pt x="478839" y="16455"/>
                  </a:cubicBezTo>
                  <a:cubicBezTo>
                    <a:pt x="446359" y="32361"/>
                    <a:pt x="418450" y="56079"/>
                    <a:pt x="388161" y="75795"/>
                  </a:cubicBezTo>
                  <a:cubicBezTo>
                    <a:pt x="330344" y="113514"/>
                    <a:pt x="263193" y="136946"/>
                    <a:pt x="194518" y="143328"/>
                  </a:cubicBezTo>
                  <a:cubicBezTo>
                    <a:pt x="140797" y="148281"/>
                    <a:pt x="80789" y="145137"/>
                    <a:pt x="40403" y="180761"/>
                  </a:cubicBezTo>
                  <a:cubicBezTo>
                    <a:pt x="5065" y="212098"/>
                    <a:pt x="-3317" y="264390"/>
                    <a:pt x="1065" y="311349"/>
                  </a:cubicBezTo>
                  <a:cubicBezTo>
                    <a:pt x="3541" y="337066"/>
                    <a:pt x="9637" y="363736"/>
                    <a:pt x="26401" y="383453"/>
                  </a:cubicBezTo>
                  <a:cubicBezTo>
                    <a:pt x="53071" y="414790"/>
                    <a:pt x="99077" y="420791"/>
                    <a:pt x="140035" y="417457"/>
                  </a:cubicBezTo>
                  <a:cubicBezTo>
                    <a:pt x="180992" y="414123"/>
                    <a:pt x="222235" y="403836"/>
                    <a:pt x="262717" y="411075"/>
                  </a:cubicBezTo>
                  <a:cubicBezTo>
                    <a:pt x="324534" y="422124"/>
                    <a:pt x="371016" y="471083"/>
                    <a:pt x="420641" y="509564"/>
                  </a:cubicBezTo>
                  <a:cubicBezTo>
                    <a:pt x="470266" y="548045"/>
                    <a:pt x="539418" y="577953"/>
                    <a:pt x="593901" y="546902"/>
                  </a:cubicBezTo>
                  <a:cubicBezTo>
                    <a:pt x="599521" y="543663"/>
                    <a:pt x="604950" y="539758"/>
                    <a:pt x="608284" y="534138"/>
                  </a:cubicBezTo>
                  <a:cubicBezTo>
                    <a:pt x="614189" y="524232"/>
                    <a:pt x="612284" y="511850"/>
                    <a:pt x="610379" y="500515"/>
                  </a:cubicBezTo>
                  <a:cubicBezTo>
                    <a:pt x="587805" y="367832"/>
                    <a:pt x="584471" y="231910"/>
                    <a:pt x="600664" y="98274"/>
                  </a:cubicBezTo>
                  <a:cubicBezTo>
                    <a:pt x="603807" y="72271"/>
                    <a:pt x="606950" y="43315"/>
                    <a:pt x="583328" y="816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 name="Google Shape;94;p2"/>
            <p:cNvSpPr/>
            <p:nvPr/>
          </p:nvSpPr>
          <p:spPr>
            <a:xfrm>
              <a:off x="3609033" y="-1465067"/>
              <a:ext cx="4571" cy="532066"/>
            </a:xfrm>
            <a:custGeom>
              <a:avLst/>
              <a:gdLst/>
              <a:ahLst/>
              <a:cxnLst/>
              <a:rect l="l" t="t" r="r" b="b"/>
              <a:pathLst>
                <a:path w="4571" h="532066" extrusionOk="0">
                  <a:moveTo>
                    <a:pt x="0" y="0"/>
                  </a:moveTo>
                  <a:lnTo>
                    <a:pt x="4572" y="532067"/>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5" name="Google Shape;95;p2"/>
            <p:cNvSpPr/>
            <p:nvPr/>
          </p:nvSpPr>
          <p:spPr>
            <a:xfrm>
              <a:off x="3383481" y="-1344004"/>
              <a:ext cx="6393" cy="277177"/>
            </a:xfrm>
            <a:custGeom>
              <a:avLst/>
              <a:gdLst/>
              <a:ahLst/>
              <a:cxnLst/>
              <a:rect l="l" t="t" r="r" b="b"/>
              <a:pathLst>
                <a:path w="6393" h="277177" extrusionOk="0">
                  <a:moveTo>
                    <a:pt x="6382" y="0"/>
                  </a:moveTo>
                  <a:cubicBezTo>
                    <a:pt x="6572" y="92393"/>
                    <a:pt x="4477" y="184880"/>
                    <a:pt x="0" y="277178"/>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6" name="Google Shape;96;p2"/>
            <p:cNvSpPr/>
            <p:nvPr/>
          </p:nvSpPr>
          <p:spPr>
            <a:xfrm>
              <a:off x="3292327" y="-1335051"/>
              <a:ext cx="7696" cy="268223"/>
            </a:xfrm>
            <a:custGeom>
              <a:avLst/>
              <a:gdLst/>
              <a:ahLst/>
              <a:cxnLst/>
              <a:rect l="l" t="t" r="r" b="b"/>
              <a:pathLst>
                <a:path w="7696" h="268223" extrusionOk="0">
                  <a:moveTo>
                    <a:pt x="0" y="0"/>
                  </a:moveTo>
                  <a:cubicBezTo>
                    <a:pt x="11335" y="91916"/>
                    <a:pt x="7048" y="175641"/>
                    <a:pt x="6191" y="2682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 name="Google Shape;97;p2"/>
            <p:cNvSpPr/>
            <p:nvPr/>
          </p:nvSpPr>
          <p:spPr>
            <a:xfrm>
              <a:off x="3243165" y="-1069494"/>
              <a:ext cx="92471" cy="242739"/>
            </a:xfrm>
            <a:custGeom>
              <a:avLst/>
              <a:gdLst/>
              <a:ahLst/>
              <a:cxnLst/>
              <a:rect l="l" t="t" r="r" b="b"/>
              <a:pathLst>
                <a:path w="92471" h="242739" extrusionOk="0">
                  <a:moveTo>
                    <a:pt x="299" y="11430"/>
                  </a:moveTo>
                  <a:cubicBezTo>
                    <a:pt x="-654" y="51149"/>
                    <a:pt x="680" y="90868"/>
                    <a:pt x="4204" y="130397"/>
                  </a:cubicBezTo>
                  <a:cubicBezTo>
                    <a:pt x="7252" y="163830"/>
                    <a:pt x="12205" y="198120"/>
                    <a:pt x="29064" y="227266"/>
                  </a:cubicBezTo>
                  <a:cubicBezTo>
                    <a:pt x="32493" y="233267"/>
                    <a:pt x="36875" y="239268"/>
                    <a:pt x="43352" y="241649"/>
                  </a:cubicBezTo>
                  <a:cubicBezTo>
                    <a:pt x="52496" y="245078"/>
                    <a:pt x="62783" y="239935"/>
                    <a:pt x="69545" y="232981"/>
                  </a:cubicBezTo>
                  <a:cubicBezTo>
                    <a:pt x="85928" y="216408"/>
                    <a:pt x="89167" y="191167"/>
                    <a:pt x="90596" y="167830"/>
                  </a:cubicBezTo>
                  <a:cubicBezTo>
                    <a:pt x="94120" y="111919"/>
                    <a:pt x="92691" y="55626"/>
                    <a:pt x="8621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8" name="Google Shape;98;p2"/>
            <p:cNvSpPr/>
            <p:nvPr/>
          </p:nvSpPr>
          <p:spPr>
            <a:xfrm>
              <a:off x="3793437" y="-1351720"/>
              <a:ext cx="48387" cy="58578"/>
            </a:xfrm>
            <a:custGeom>
              <a:avLst/>
              <a:gdLst/>
              <a:ahLst/>
              <a:cxnLst/>
              <a:rect l="l" t="t" r="r" b="b"/>
              <a:pathLst>
                <a:path w="48387" h="58578" extrusionOk="0">
                  <a:moveTo>
                    <a:pt x="0" y="58579"/>
                  </a:moveTo>
                  <a:cubicBezTo>
                    <a:pt x="12002" y="36005"/>
                    <a:pt x="28575" y="16002"/>
                    <a:pt x="4838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 name="Google Shape;99;p2"/>
            <p:cNvSpPr/>
            <p:nvPr/>
          </p:nvSpPr>
          <p:spPr>
            <a:xfrm>
              <a:off x="3802295" y="-1212655"/>
              <a:ext cx="49053" cy="10858"/>
            </a:xfrm>
            <a:custGeom>
              <a:avLst/>
              <a:gdLst/>
              <a:ahLst/>
              <a:cxnLst/>
              <a:rect l="l" t="t" r="r" b="b"/>
              <a:pathLst>
                <a:path w="49053" h="10858" extrusionOk="0">
                  <a:moveTo>
                    <a:pt x="0" y="10858"/>
                  </a:moveTo>
                  <a:cubicBezTo>
                    <a:pt x="15716" y="5048"/>
                    <a:pt x="32290" y="1429"/>
                    <a:pt x="4905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 name="Google Shape;100;p2"/>
            <p:cNvSpPr/>
            <p:nvPr/>
          </p:nvSpPr>
          <p:spPr>
            <a:xfrm>
              <a:off x="3794389" y="-1106546"/>
              <a:ext cx="48863" cy="41433"/>
            </a:xfrm>
            <a:custGeom>
              <a:avLst/>
              <a:gdLst/>
              <a:ahLst/>
              <a:cxnLst/>
              <a:rect l="l" t="t" r="r" b="b"/>
              <a:pathLst>
                <a:path w="48863" h="41433" extrusionOk="0">
                  <a:moveTo>
                    <a:pt x="0" y="0"/>
                  </a:moveTo>
                  <a:cubicBezTo>
                    <a:pt x="17240" y="12573"/>
                    <a:pt x="33623" y="26384"/>
                    <a:pt x="48863" y="4143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391" name="Shape 391"/>
        <p:cNvGrpSpPr/>
        <p:nvPr/>
      </p:nvGrpSpPr>
      <p:grpSpPr>
        <a:xfrm>
          <a:off x="0" y="0"/>
          <a:ext cx="0" cy="0"/>
          <a:chOff x="0" y="0"/>
          <a:chExt cx="0" cy="0"/>
        </a:xfrm>
      </p:grpSpPr>
      <p:sp>
        <p:nvSpPr>
          <p:cNvPr id="392" name="Google Shape;392;p11"/>
          <p:cNvSpPr/>
          <p:nvPr/>
        </p:nvSpPr>
        <p:spPr>
          <a:xfrm>
            <a:off x="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93" name="Google Shape;393;p11"/>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394" name="Google Shape;394;p11"/>
          <p:cNvPicPr preferRelativeResize="0"/>
          <p:nvPr/>
        </p:nvPicPr>
        <p:blipFill rotWithShape="1">
          <a:blip r:embed="rId2"/>
          <a:srcRect/>
          <a:stretch>
            <a:fillRect/>
          </a:stretch>
        </p:blipFill>
        <p:spPr>
          <a:xfrm>
            <a:off x="5156791" y="-76188"/>
            <a:ext cx="1878418" cy="970517"/>
          </a:xfrm>
          <a:prstGeom prst="rect">
            <a:avLst/>
          </a:prstGeom>
          <a:noFill/>
          <a:ln>
            <a:noFill/>
          </a:ln>
          <a:effectLst>
            <a:outerShdw blurRad="50800" dist="38100" dir="10800000" algn="r" rotWithShape="0">
              <a:srgbClr val="000000">
                <a:alpha val="40000"/>
              </a:srgbClr>
            </a:outerShdw>
          </a:effectLst>
        </p:spPr>
      </p:pic>
      <p:sp>
        <p:nvSpPr>
          <p:cNvPr id="395" name="Google Shape;395;p11"/>
          <p:cNvSpPr txBox="1"/>
          <p:nvPr>
            <p:ph type="subTitle" idx="1"/>
          </p:nvPr>
        </p:nvSpPr>
        <p:spPr>
          <a:xfrm>
            <a:off x="1217550" y="1898902"/>
            <a:ext cx="9755100" cy="410400"/>
          </a:xfrm>
          <a:prstGeom prst="rect">
            <a:avLst/>
          </a:prstGeom>
          <a:solidFill>
            <a:schemeClr val="accent2"/>
          </a:solidFill>
        </p:spPr>
        <p:txBody>
          <a:bodyPr spcFirstLastPara="1" wrap="square" lIns="121900" tIns="121900" rIns="121900" bIns="121900" anchor="ctr" anchorCtr="0">
            <a:noAutofit/>
          </a:bodyPr>
          <a:lstStyle>
            <a:lvl1pPr lvl="0" rtl="0">
              <a:lnSpc>
                <a:spcPct val="100000"/>
              </a:lnSpc>
              <a:spcBef>
                <a:spcPts val="0"/>
              </a:spcBef>
              <a:spcAft>
                <a:spcPts val="0"/>
              </a:spcAft>
              <a:buSzPts val="1800"/>
              <a:buNone/>
              <a:defRPr sz="1800" b="1">
                <a:solidFill>
                  <a:schemeClr val="dk1"/>
                </a:solidFill>
              </a:defRPr>
            </a:lvl1pPr>
            <a:lvl2pPr lvl="1" rtl="0">
              <a:spcBef>
                <a:spcPts val="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396" name="Google Shape;396;p11"/>
          <p:cNvSpPr txBox="1"/>
          <p:nvPr>
            <p:ph type="subTitle" idx="2"/>
          </p:nvPr>
        </p:nvSpPr>
        <p:spPr>
          <a:xfrm>
            <a:off x="1217550" y="3250751"/>
            <a:ext cx="9755100" cy="410400"/>
          </a:xfrm>
          <a:prstGeom prst="rect">
            <a:avLst/>
          </a:prstGeom>
          <a:solidFill>
            <a:schemeClr val="accent2"/>
          </a:solidFill>
        </p:spPr>
        <p:txBody>
          <a:bodyPr spcFirstLastPara="1" wrap="square" lIns="121900" tIns="121900" rIns="121900" bIns="121900" anchor="ctr" anchorCtr="0">
            <a:noAutofit/>
          </a:bodyPr>
          <a:lstStyle>
            <a:lvl1pPr lvl="0" rtl="0">
              <a:lnSpc>
                <a:spcPct val="100000"/>
              </a:lnSpc>
              <a:spcBef>
                <a:spcPts val="0"/>
              </a:spcBef>
              <a:spcAft>
                <a:spcPts val="0"/>
              </a:spcAft>
              <a:buSzPts val="1800"/>
              <a:buNone/>
              <a:defRPr sz="1800" b="1">
                <a:solidFill>
                  <a:schemeClr val="dk1"/>
                </a:solidFill>
              </a:defRPr>
            </a:lvl1pPr>
            <a:lvl2pPr lvl="1" rtl="0">
              <a:spcBef>
                <a:spcPts val="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397" name="Google Shape;397;p11"/>
          <p:cNvSpPr txBox="1"/>
          <p:nvPr>
            <p:ph type="subTitle" idx="3"/>
          </p:nvPr>
        </p:nvSpPr>
        <p:spPr>
          <a:xfrm>
            <a:off x="1217550" y="4526402"/>
            <a:ext cx="9755100" cy="410400"/>
          </a:xfrm>
          <a:prstGeom prst="rect">
            <a:avLst/>
          </a:prstGeom>
          <a:solidFill>
            <a:schemeClr val="accent2"/>
          </a:solidFill>
        </p:spPr>
        <p:txBody>
          <a:bodyPr spcFirstLastPara="1" wrap="square" lIns="121900" tIns="121900" rIns="121900" bIns="121900" anchor="ctr" anchorCtr="0">
            <a:noAutofit/>
          </a:bodyPr>
          <a:lstStyle>
            <a:lvl1pPr lvl="0" rtl="0">
              <a:lnSpc>
                <a:spcPct val="100000"/>
              </a:lnSpc>
              <a:spcBef>
                <a:spcPts val="0"/>
              </a:spcBef>
              <a:spcAft>
                <a:spcPts val="0"/>
              </a:spcAft>
              <a:buSzPts val="1800"/>
              <a:buNone/>
              <a:defRPr sz="1800" b="1">
                <a:solidFill>
                  <a:schemeClr val="dk1"/>
                </a:solidFill>
              </a:defRPr>
            </a:lvl1pPr>
            <a:lvl2pPr lvl="1" rtl="0">
              <a:spcBef>
                <a:spcPts val="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398" name="Google Shape;398;p11"/>
          <p:cNvSpPr txBox="1"/>
          <p:nvPr>
            <p:ph type="title"/>
          </p:nvPr>
        </p:nvSpPr>
        <p:spPr>
          <a:xfrm>
            <a:off x="1218450" y="942774"/>
            <a:ext cx="9755100" cy="715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99" name="Google Shape;399;p11"/>
          <p:cNvSpPr txBox="1"/>
          <p:nvPr>
            <p:ph type="body" idx="4"/>
          </p:nvPr>
        </p:nvSpPr>
        <p:spPr>
          <a:xfrm>
            <a:off x="1217550" y="2309394"/>
            <a:ext cx="9755100" cy="8673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p:txBody>
      </p:sp>
      <p:sp>
        <p:nvSpPr>
          <p:cNvPr id="400" name="Google Shape;400;p11"/>
          <p:cNvSpPr txBox="1"/>
          <p:nvPr>
            <p:ph type="body" idx="5"/>
          </p:nvPr>
        </p:nvSpPr>
        <p:spPr>
          <a:xfrm>
            <a:off x="1217550" y="3650530"/>
            <a:ext cx="9755100" cy="8655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p:txBody>
      </p:sp>
      <p:sp>
        <p:nvSpPr>
          <p:cNvPr id="401" name="Google Shape;401;p11"/>
          <p:cNvSpPr txBox="1"/>
          <p:nvPr>
            <p:ph type="body" idx="6"/>
          </p:nvPr>
        </p:nvSpPr>
        <p:spPr>
          <a:xfrm>
            <a:off x="1217550" y="4913779"/>
            <a:ext cx="9756900" cy="8655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p:txBody>
      </p:sp>
      <p:grpSp>
        <p:nvGrpSpPr>
          <p:cNvPr id="402" name="Google Shape;402;p11"/>
          <p:cNvGrpSpPr/>
          <p:nvPr/>
        </p:nvGrpSpPr>
        <p:grpSpPr>
          <a:xfrm rot="-5192582">
            <a:off x="10617963" y="5310219"/>
            <a:ext cx="377945" cy="1362233"/>
            <a:chOff x="2748074" y="4303871"/>
            <a:chExt cx="377938" cy="1362206"/>
          </a:xfrm>
        </p:grpSpPr>
        <p:sp>
          <p:nvSpPr>
            <p:cNvPr id="403" name="Google Shape;403;p11"/>
            <p:cNvSpPr/>
            <p:nvPr/>
          </p:nvSpPr>
          <p:spPr>
            <a:xfrm>
              <a:off x="2748074" y="4326119"/>
              <a:ext cx="377938" cy="1339958"/>
            </a:xfrm>
            <a:custGeom>
              <a:avLst/>
              <a:gdLst/>
              <a:ahLst/>
              <a:cxnLst/>
              <a:rect l="l" t="t" r="r" b="b"/>
              <a:pathLst>
                <a:path w="377938" h="1339958" extrusionOk="0">
                  <a:moveTo>
                    <a:pt x="377939" y="1339958"/>
                  </a:moveTo>
                  <a:cubicBezTo>
                    <a:pt x="225806" y="1229072"/>
                    <a:pt x="122688" y="1061260"/>
                    <a:pt x="58629" y="884195"/>
                  </a:cubicBezTo>
                  <a:cubicBezTo>
                    <a:pt x="38853" y="829599"/>
                    <a:pt x="22467" y="773661"/>
                    <a:pt x="12155" y="716523"/>
                  </a:cubicBezTo>
                  <a:cubicBezTo>
                    <a:pt x="-33965" y="460143"/>
                    <a:pt x="53261" y="183563"/>
                    <a:pt x="238095"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04" name="Google Shape;404;p11"/>
            <p:cNvSpPr/>
            <p:nvPr/>
          </p:nvSpPr>
          <p:spPr>
            <a:xfrm>
              <a:off x="2804725" y="4303871"/>
              <a:ext cx="203762" cy="172473"/>
            </a:xfrm>
            <a:custGeom>
              <a:avLst/>
              <a:gdLst/>
              <a:ahLst/>
              <a:cxnLst/>
              <a:rect l="l" t="t" r="r" b="b"/>
              <a:pathLst>
                <a:path w="203762" h="172473" extrusionOk="0">
                  <a:moveTo>
                    <a:pt x="0" y="80304"/>
                  </a:moveTo>
                  <a:lnTo>
                    <a:pt x="136101" y="25850"/>
                  </a:lnTo>
                  <a:cubicBezTo>
                    <a:pt x="153546" y="18858"/>
                    <a:pt x="171203" y="11795"/>
                    <a:pt x="185823" y="0"/>
                  </a:cubicBezTo>
                  <a:cubicBezTo>
                    <a:pt x="181656" y="57986"/>
                    <a:pt x="187800" y="116607"/>
                    <a:pt x="203762" y="17247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05" name="Google Shape;405;p11"/>
          <p:cNvGrpSpPr/>
          <p:nvPr/>
        </p:nvGrpSpPr>
        <p:grpSpPr>
          <a:xfrm rot="-10057892">
            <a:off x="10756260" y="700450"/>
            <a:ext cx="741052" cy="743051"/>
            <a:chOff x="7970244" y="-543333"/>
            <a:chExt cx="741045" cy="743044"/>
          </a:xfrm>
        </p:grpSpPr>
        <p:sp>
          <p:nvSpPr>
            <p:cNvPr id="406" name="Google Shape;406;p11"/>
            <p:cNvSpPr/>
            <p:nvPr/>
          </p:nvSpPr>
          <p:spPr>
            <a:xfrm>
              <a:off x="8025585" y="-541714"/>
              <a:ext cx="684847" cy="707802"/>
            </a:xfrm>
            <a:custGeom>
              <a:avLst/>
              <a:gdLst/>
              <a:ahLst/>
              <a:cxnLst/>
              <a:rect l="l" t="t" r="r" b="b"/>
              <a:pathLst>
                <a:path w="684847" h="707802" extrusionOk="0">
                  <a:moveTo>
                    <a:pt x="212027" y="376333"/>
                  </a:moveTo>
                  <a:lnTo>
                    <a:pt x="169355" y="534924"/>
                  </a:lnTo>
                  <a:cubicBezTo>
                    <a:pt x="196691" y="530161"/>
                    <a:pt x="216789" y="507873"/>
                    <a:pt x="238125" y="490157"/>
                  </a:cubicBezTo>
                  <a:cubicBezTo>
                    <a:pt x="259461" y="472440"/>
                    <a:pt x="289656" y="458153"/>
                    <a:pt x="313944" y="471487"/>
                  </a:cubicBezTo>
                  <a:cubicBezTo>
                    <a:pt x="390525" y="542163"/>
                    <a:pt x="458914" y="621602"/>
                    <a:pt x="517493" y="707803"/>
                  </a:cubicBezTo>
                  <a:cubicBezTo>
                    <a:pt x="500158" y="645319"/>
                    <a:pt x="517589" y="579120"/>
                    <a:pt x="535305" y="516731"/>
                  </a:cubicBezTo>
                  <a:cubicBezTo>
                    <a:pt x="584073" y="344233"/>
                    <a:pt x="634460" y="172117"/>
                    <a:pt x="684848" y="0"/>
                  </a:cubicBezTo>
                  <a:cubicBezTo>
                    <a:pt x="522161" y="68675"/>
                    <a:pt x="350806" y="113919"/>
                    <a:pt x="180118" y="158972"/>
                  </a:cubicBezTo>
                  <a:lnTo>
                    <a:pt x="0" y="206502"/>
                  </a:lnTo>
                  <a:cubicBezTo>
                    <a:pt x="83534" y="240316"/>
                    <a:pt x="155639" y="301466"/>
                    <a:pt x="212027" y="376333"/>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07" name="Google Shape;407;p11"/>
            <p:cNvSpPr/>
            <p:nvPr/>
          </p:nvSpPr>
          <p:spPr>
            <a:xfrm>
              <a:off x="8239326" y="-543333"/>
              <a:ext cx="471963" cy="480440"/>
            </a:xfrm>
            <a:custGeom>
              <a:avLst/>
              <a:gdLst/>
              <a:ahLst/>
              <a:cxnLst/>
              <a:rect l="l" t="t" r="r" b="b"/>
              <a:pathLst>
                <a:path w="471963" h="480440" extrusionOk="0">
                  <a:moveTo>
                    <a:pt x="0" y="371380"/>
                  </a:moveTo>
                  <a:cubicBezTo>
                    <a:pt x="156210" y="246221"/>
                    <a:pt x="313563" y="122396"/>
                    <a:pt x="471964" y="0"/>
                  </a:cubicBezTo>
                  <a:cubicBezTo>
                    <a:pt x="355282" y="162877"/>
                    <a:pt x="238506" y="325850"/>
                    <a:pt x="110966" y="48044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08" name="Google Shape;408;p11"/>
            <p:cNvSpPr/>
            <p:nvPr/>
          </p:nvSpPr>
          <p:spPr>
            <a:xfrm>
              <a:off x="7970244" y="166945"/>
              <a:ext cx="47815" cy="32766"/>
            </a:xfrm>
            <a:custGeom>
              <a:avLst/>
              <a:gdLst/>
              <a:ahLst/>
              <a:cxnLst/>
              <a:rect l="l" t="t" r="r" b="b"/>
              <a:pathLst>
                <a:path w="47815" h="32766" extrusionOk="0">
                  <a:moveTo>
                    <a:pt x="0" y="32766"/>
                  </a:moveTo>
                  <a:lnTo>
                    <a:pt x="47816"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09" name="Google Shape;409;p11"/>
            <p:cNvSpPr/>
            <p:nvPr/>
          </p:nvSpPr>
          <p:spPr>
            <a:xfrm>
              <a:off x="8088640" y="33595"/>
              <a:ext cx="52863" cy="52863"/>
            </a:xfrm>
            <a:custGeom>
              <a:avLst/>
              <a:gdLst/>
              <a:ahLst/>
              <a:cxnLst/>
              <a:rect l="l" t="t" r="r" b="b"/>
              <a:pathLst>
                <a:path w="52863" h="52863" extrusionOk="0">
                  <a:moveTo>
                    <a:pt x="0" y="52864"/>
                  </a:moveTo>
                  <a:lnTo>
                    <a:pt x="52864"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410" name="Google Shape;410;p1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411" name="Shape 411"/>
        <p:cNvGrpSpPr/>
        <p:nvPr/>
      </p:nvGrpSpPr>
      <p:grpSpPr>
        <a:xfrm>
          <a:off x="0" y="0"/>
          <a:ext cx="0" cy="0"/>
          <a:chOff x="0" y="0"/>
          <a:chExt cx="0" cy="0"/>
        </a:xfrm>
      </p:grpSpPr>
      <p:sp>
        <p:nvSpPr>
          <p:cNvPr id="412" name="Google Shape;412;p12"/>
          <p:cNvSpPr/>
          <p:nvPr/>
        </p:nvSpPr>
        <p:spPr>
          <a:xfrm flipH="1">
            <a:off x="953130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413" name="Google Shape;413;p12"/>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414" name="Google Shape;414;p12"/>
          <p:cNvPicPr preferRelativeResize="0"/>
          <p:nvPr/>
        </p:nvPicPr>
        <p:blipFill rotWithShape="1">
          <a:blip r:embed="rId2"/>
          <a:srcRect/>
          <a:stretch>
            <a:fillRect/>
          </a:stretch>
        </p:blipFill>
        <p:spPr>
          <a:xfrm>
            <a:off x="737188" y="-76188"/>
            <a:ext cx="1878419" cy="970517"/>
          </a:xfrm>
          <a:prstGeom prst="rect">
            <a:avLst/>
          </a:prstGeom>
          <a:noFill/>
          <a:ln>
            <a:noFill/>
          </a:ln>
          <a:effectLst>
            <a:outerShdw blurRad="50800" dist="38100" dir="10800000" algn="r" rotWithShape="0">
              <a:srgbClr val="000000">
                <a:alpha val="40000"/>
              </a:srgbClr>
            </a:outerShdw>
          </a:effectLst>
        </p:spPr>
      </p:pic>
      <p:pic>
        <p:nvPicPr>
          <p:cNvPr id="415" name="Google Shape;415;p12"/>
          <p:cNvPicPr preferRelativeResize="0"/>
          <p:nvPr/>
        </p:nvPicPr>
        <p:blipFill rotWithShape="1">
          <a:blip r:embed="rId2"/>
          <a:srcRect/>
          <a:stretch>
            <a:fillRect/>
          </a:stretch>
        </p:blipFill>
        <p:spPr>
          <a:xfrm>
            <a:off x="9652588" y="-76188"/>
            <a:ext cx="1878418" cy="970517"/>
          </a:xfrm>
          <a:prstGeom prst="rect">
            <a:avLst/>
          </a:prstGeom>
          <a:noFill/>
          <a:ln>
            <a:noFill/>
          </a:ln>
          <a:effectLst>
            <a:outerShdw blurRad="50800" dist="38100" dir="10800000" algn="r" rotWithShape="0">
              <a:srgbClr val="000000">
                <a:alpha val="40000"/>
              </a:srgbClr>
            </a:outerShdw>
          </a:effectLst>
        </p:spPr>
      </p:pic>
      <p:sp>
        <p:nvSpPr>
          <p:cNvPr id="416" name="Google Shape;416;p12"/>
          <p:cNvSpPr txBox="1"/>
          <p:nvPr>
            <p:ph type="subTitle" idx="1"/>
          </p:nvPr>
        </p:nvSpPr>
        <p:spPr>
          <a:xfrm>
            <a:off x="1189052" y="4020675"/>
            <a:ext cx="26589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417" name="Google Shape;417;p12"/>
          <p:cNvSpPr txBox="1"/>
          <p:nvPr>
            <p:ph type="subTitle" idx="2"/>
          </p:nvPr>
        </p:nvSpPr>
        <p:spPr>
          <a:xfrm>
            <a:off x="4713302" y="4020675"/>
            <a:ext cx="26589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418" name="Google Shape;418;p12"/>
          <p:cNvSpPr txBox="1"/>
          <p:nvPr>
            <p:ph type="subTitle" idx="3"/>
          </p:nvPr>
        </p:nvSpPr>
        <p:spPr>
          <a:xfrm>
            <a:off x="8237552" y="4020675"/>
            <a:ext cx="26586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419" name="Google Shape;419;p12"/>
          <p:cNvSpPr txBox="1"/>
          <p:nvPr>
            <p:ph type="title"/>
          </p:nvPr>
        </p:nvSpPr>
        <p:spPr>
          <a:xfrm>
            <a:off x="1189050" y="8981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420" name="Google Shape;420;p12"/>
          <p:cNvSpPr txBox="1"/>
          <p:nvPr>
            <p:ph type="body" idx="4"/>
          </p:nvPr>
        </p:nvSpPr>
        <p:spPr>
          <a:xfrm>
            <a:off x="1189050" y="4458625"/>
            <a:ext cx="26589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p:txBody>
      </p:sp>
      <p:sp>
        <p:nvSpPr>
          <p:cNvPr id="421" name="Google Shape;421;p12"/>
          <p:cNvSpPr txBox="1"/>
          <p:nvPr>
            <p:ph type="body" idx="5"/>
          </p:nvPr>
        </p:nvSpPr>
        <p:spPr>
          <a:xfrm>
            <a:off x="4713300" y="4447196"/>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p:txBody>
      </p:sp>
      <p:sp>
        <p:nvSpPr>
          <p:cNvPr id="422" name="Google Shape;422;p12"/>
          <p:cNvSpPr txBox="1"/>
          <p:nvPr>
            <p:ph type="body" idx="6"/>
          </p:nvPr>
        </p:nvSpPr>
        <p:spPr>
          <a:xfrm>
            <a:off x="8237550" y="4433967"/>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423" name="Shape 423"/>
        <p:cNvGrpSpPr/>
        <p:nvPr/>
      </p:nvGrpSpPr>
      <p:grpSpPr>
        <a:xfrm>
          <a:off x="0" y="0"/>
          <a:ext cx="0" cy="0"/>
          <a:chOff x="0" y="0"/>
          <a:chExt cx="0" cy="0"/>
        </a:xfrm>
      </p:grpSpPr>
      <p:sp>
        <p:nvSpPr>
          <p:cNvPr id="424" name="Google Shape;424;p13"/>
          <p:cNvSpPr/>
          <p:nvPr/>
        </p:nvSpPr>
        <p:spPr>
          <a:xfrm>
            <a:off x="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425" name="Google Shape;425;p13"/>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426" name="Google Shape;426;p13"/>
          <p:cNvPicPr preferRelativeResize="0"/>
          <p:nvPr/>
        </p:nvPicPr>
        <p:blipFill rotWithShape="1">
          <a:blip r:embed="rId2"/>
          <a:srcRect/>
          <a:stretch>
            <a:fillRect/>
          </a:stretch>
        </p:blipFill>
        <p:spPr>
          <a:xfrm>
            <a:off x="737188" y="-76188"/>
            <a:ext cx="1878419" cy="970517"/>
          </a:xfrm>
          <a:prstGeom prst="rect">
            <a:avLst/>
          </a:prstGeom>
          <a:noFill/>
          <a:ln>
            <a:noFill/>
          </a:ln>
          <a:effectLst>
            <a:outerShdw blurRad="50800" dist="38100" dir="10800000" algn="r" rotWithShape="0">
              <a:srgbClr val="000000">
                <a:alpha val="40000"/>
              </a:srgbClr>
            </a:outerShdw>
          </a:effectLst>
        </p:spPr>
      </p:pic>
      <p:pic>
        <p:nvPicPr>
          <p:cNvPr id="427" name="Google Shape;427;p13"/>
          <p:cNvPicPr preferRelativeResize="0"/>
          <p:nvPr/>
        </p:nvPicPr>
        <p:blipFill rotWithShape="1">
          <a:blip r:embed="rId2"/>
          <a:srcRect/>
          <a:stretch>
            <a:fillRect/>
          </a:stretch>
        </p:blipFill>
        <p:spPr>
          <a:xfrm>
            <a:off x="9652588" y="-76188"/>
            <a:ext cx="1878418" cy="970517"/>
          </a:xfrm>
          <a:prstGeom prst="rect">
            <a:avLst/>
          </a:prstGeom>
          <a:noFill/>
          <a:ln>
            <a:noFill/>
          </a:ln>
          <a:effectLst>
            <a:outerShdw blurRad="50800" dist="38100" dir="10800000" algn="r" rotWithShape="0">
              <a:srgbClr val="000000">
                <a:alpha val="40000"/>
              </a:srgbClr>
            </a:outerShdw>
          </a:effectLst>
        </p:spPr>
      </p:pic>
      <p:sp>
        <p:nvSpPr>
          <p:cNvPr id="428" name="Google Shape;428;p13"/>
          <p:cNvSpPr txBox="1"/>
          <p:nvPr>
            <p:ph type="title"/>
          </p:nvPr>
        </p:nvSpPr>
        <p:spPr>
          <a:xfrm>
            <a:off x="8684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p:txBody>
      </p:sp>
      <p:sp>
        <p:nvSpPr>
          <p:cNvPr id="429" name="Google Shape;429;p13"/>
          <p:cNvSpPr txBox="1"/>
          <p:nvPr>
            <p:ph type="subTitle" idx="1"/>
          </p:nvPr>
        </p:nvSpPr>
        <p:spPr>
          <a:xfrm>
            <a:off x="8684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p:txBody>
      </p:sp>
      <p:sp>
        <p:nvSpPr>
          <p:cNvPr id="430" name="Google Shape;430;p13"/>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431" name="Shape 431"/>
        <p:cNvGrpSpPr/>
        <p:nvPr/>
      </p:nvGrpSpPr>
      <p:grpSpPr>
        <a:xfrm>
          <a:off x="0" y="0"/>
          <a:ext cx="0" cy="0"/>
          <a:chOff x="0" y="0"/>
          <a:chExt cx="0" cy="0"/>
        </a:xfrm>
      </p:grpSpPr>
      <p:sp>
        <p:nvSpPr>
          <p:cNvPr id="432" name="Google Shape;432;p14"/>
          <p:cNvSpPr/>
          <p:nvPr/>
        </p:nvSpPr>
        <p:spPr>
          <a:xfrm flipH="1">
            <a:off x="953130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433" name="Google Shape;433;p14"/>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434" name="Google Shape;434;p14"/>
          <p:cNvPicPr preferRelativeResize="0"/>
          <p:nvPr/>
        </p:nvPicPr>
        <p:blipFill rotWithShape="1">
          <a:blip r:embed="rId2"/>
          <a:srcRect/>
          <a:stretch>
            <a:fillRect/>
          </a:stretch>
        </p:blipFill>
        <p:spPr>
          <a:xfrm>
            <a:off x="737188" y="-76188"/>
            <a:ext cx="1878419" cy="970517"/>
          </a:xfrm>
          <a:prstGeom prst="rect">
            <a:avLst/>
          </a:prstGeom>
          <a:noFill/>
          <a:ln>
            <a:noFill/>
          </a:ln>
          <a:effectLst>
            <a:outerShdw blurRad="50800" dist="38100" dir="10800000" algn="r" rotWithShape="0">
              <a:srgbClr val="000000">
                <a:alpha val="40000"/>
              </a:srgbClr>
            </a:outerShdw>
          </a:effectLst>
        </p:spPr>
      </p:pic>
      <p:pic>
        <p:nvPicPr>
          <p:cNvPr id="435" name="Google Shape;435;p14"/>
          <p:cNvPicPr preferRelativeResize="0"/>
          <p:nvPr/>
        </p:nvPicPr>
        <p:blipFill rotWithShape="1">
          <a:blip r:embed="rId2"/>
          <a:srcRect/>
          <a:stretch>
            <a:fillRect/>
          </a:stretch>
        </p:blipFill>
        <p:spPr>
          <a:xfrm>
            <a:off x="9652588" y="-76188"/>
            <a:ext cx="1878418" cy="970517"/>
          </a:xfrm>
          <a:prstGeom prst="rect">
            <a:avLst/>
          </a:prstGeom>
          <a:noFill/>
          <a:ln>
            <a:noFill/>
          </a:ln>
          <a:effectLst>
            <a:outerShdw blurRad="50800" dist="38100" dir="10800000" algn="r" rotWithShape="0">
              <a:srgbClr val="000000">
                <a:alpha val="40000"/>
              </a:srgbClr>
            </a:outerShdw>
          </a:effectLst>
        </p:spPr>
      </p:pic>
      <p:sp>
        <p:nvSpPr>
          <p:cNvPr id="436" name="Google Shape;436;p14"/>
          <p:cNvSpPr txBox="1"/>
          <p:nvPr>
            <p:ph type="title" hasCustomPrompt="1"/>
          </p:nvPr>
        </p:nvSpPr>
        <p:spPr>
          <a:xfrm>
            <a:off x="715025"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437" name="Google Shape;437;p14"/>
          <p:cNvSpPr txBox="1"/>
          <p:nvPr>
            <p:ph type="title" idx="2"/>
          </p:nvPr>
        </p:nvSpPr>
        <p:spPr>
          <a:xfrm>
            <a:off x="715025" y="898175"/>
            <a:ext cx="107148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2pPr>
            <a:lvl3pPr lvl="2"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3pPr>
            <a:lvl4pPr lvl="3"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4pPr>
            <a:lvl5pPr lvl="4"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5pPr>
            <a:lvl6pPr lvl="5"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6pPr>
            <a:lvl7pPr lvl="6"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7pPr>
            <a:lvl8pPr lvl="7"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8pPr>
            <a:lvl9pPr lvl="8"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9pPr>
          </a:lstStyle>
          <a:p/>
        </p:txBody>
      </p:sp>
      <p:sp>
        <p:nvSpPr>
          <p:cNvPr id="438" name="Google Shape;438;p14"/>
          <p:cNvSpPr txBox="1"/>
          <p:nvPr>
            <p:ph type="title" idx="3" hasCustomPrompt="1"/>
          </p:nvPr>
        </p:nvSpPr>
        <p:spPr>
          <a:xfrm>
            <a:off x="4516336"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439" name="Google Shape;439;p14"/>
          <p:cNvSpPr txBox="1"/>
          <p:nvPr>
            <p:ph type="title" idx="4" hasCustomPrompt="1"/>
          </p:nvPr>
        </p:nvSpPr>
        <p:spPr>
          <a:xfrm>
            <a:off x="8481454" y="2378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440" name="Google Shape;440;p14"/>
          <p:cNvSpPr txBox="1"/>
          <p:nvPr>
            <p:ph type="body" idx="1"/>
          </p:nvPr>
        </p:nvSpPr>
        <p:spPr>
          <a:xfrm>
            <a:off x="8481446" y="3619725"/>
            <a:ext cx="29484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p:txBody>
      </p:sp>
      <p:sp>
        <p:nvSpPr>
          <p:cNvPr id="441" name="Google Shape;441;p14"/>
          <p:cNvSpPr txBox="1"/>
          <p:nvPr>
            <p:ph type="body" idx="5"/>
          </p:nvPr>
        </p:nvSpPr>
        <p:spPr>
          <a:xfrm>
            <a:off x="4516345" y="3608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p:txBody>
      </p:sp>
      <p:sp>
        <p:nvSpPr>
          <p:cNvPr id="442" name="Google Shape;442;p14"/>
          <p:cNvSpPr txBox="1"/>
          <p:nvPr>
            <p:ph type="body" idx="6"/>
          </p:nvPr>
        </p:nvSpPr>
        <p:spPr>
          <a:xfrm>
            <a:off x="715025" y="3608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p:txBody>
      </p:sp>
      <p:sp>
        <p:nvSpPr>
          <p:cNvPr id="443" name="Google Shape;443;p14"/>
          <p:cNvSpPr/>
          <p:nvPr/>
        </p:nvSpPr>
        <p:spPr>
          <a:xfrm>
            <a:off x="10152800" y="5247875"/>
            <a:ext cx="590700" cy="631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444" name="Google Shape;444;p14"/>
          <p:cNvGrpSpPr/>
          <p:nvPr/>
        </p:nvGrpSpPr>
        <p:grpSpPr>
          <a:xfrm>
            <a:off x="732895" y="5475284"/>
            <a:ext cx="687238" cy="651187"/>
            <a:chOff x="1759452" y="6189595"/>
            <a:chExt cx="687238" cy="651187"/>
          </a:xfrm>
        </p:grpSpPr>
        <p:sp>
          <p:nvSpPr>
            <p:cNvPr id="445" name="Google Shape;445;p14"/>
            <p:cNvSpPr/>
            <p:nvPr/>
          </p:nvSpPr>
          <p:spPr>
            <a:xfrm>
              <a:off x="1760666" y="6189595"/>
              <a:ext cx="516747" cy="588290"/>
            </a:xfrm>
            <a:custGeom>
              <a:avLst/>
              <a:gdLst/>
              <a:ahLst/>
              <a:cxnLst/>
              <a:rect l="l" t="t" r="r" b="b"/>
              <a:pathLst>
                <a:path w="516747" h="588290" extrusionOk="0">
                  <a:moveTo>
                    <a:pt x="354232" y="584780"/>
                  </a:moveTo>
                  <a:cubicBezTo>
                    <a:pt x="290667" y="595163"/>
                    <a:pt x="224771" y="581672"/>
                    <a:pt x="165938" y="555399"/>
                  </a:cubicBezTo>
                  <a:cubicBezTo>
                    <a:pt x="144961" y="546005"/>
                    <a:pt x="124620" y="534987"/>
                    <a:pt x="106680" y="520650"/>
                  </a:cubicBezTo>
                  <a:cubicBezTo>
                    <a:pt x="80407" y="499673"/>
                    <a:pt x="59925" y="472199"/>
                    <a:pt x="43680" y="442747"/>
                  </a:cubicBezTo>
                  <a:cubicBezTo>
                    <a:pt x="3846" y="370565"/>
                    <a:pt x="-11269" y="283622"/>
                    <a:pt x="8931" y="203600"/>
                  </a:cubicBezTo>
                  <a:cubicBezTo>
                    <a:pt x="29131" y="123649"/>
                    <a:pt x="86269" y="52314"/>
                    <a:pt x="162759" y="21450"/>
                  </a:cubicBezTo>
                  <a:cubicBezTo>
                    <a:pt x="207749" y="3298"/>
                    <a:pt x="257260" y="-798"/>
                    <a:pt x="305781" y="120"/>
                  </a:cubicBezTo>
                  <a:cubicBezTo>
                    <a:pt x="323862" y="473"/>
                    <a:pt x="342084" y="1462"/>
                    <a:pt x="359671" y="5558"/>
                  </a:cubicBezTo>
                  <a:cubicBezTo>
                    <a:pt x="385733" y="11562"/>
                    <a:pt x="409887" y="24063"/>
                    <a:pt x="432135" y="38824"/>
                  </a:cubicBezTo>
                  <a:cubicBezTo>
                    <a:pt x="470840" y="64533"/>
                    <a:pt x="506083" y="100059"/>
                    <a:pt x="516748" y="145261"/>
                  </a:cubicBezTo>
                  <a:lnTo>
                    <a:pt x="424225" y="191522"/>
                  </a:lnTo>
                  <a:cubicBezTo>
                    <a:pt x="404025" y="201622"/>
                    <a:pt x="383826" y="211722"/>
                    <a:pt x="364685" y="223658"/>
                  </a:cubicBezTo>
                  <a:cubicBezTo>
                    <a:pt x="353032" y="230933"/>
                    <a:pt x="341872" y="238843"/>
                    <a:pt x="330148" y="246047"/>
                  </a:cubicBezTo>
                  <a:cubicBezTo>
                    <a:pt x="294269" y="268013"/>
                    <a:pt x="254293" y="282421"/>
                    <a:pt x="214671" y="296617"/>
                  </a:cubicBezTo>
                  <a:cubicBezTo>
                    <a:pt x="267854" y="388010"/>
                    <a:pt x="321390" y="480250"/>
                    <a:pt x="354374" y="58478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6" name="Google Shape;446;p14"/>
            <p:cNvSpPr/>
            <p:nvPr/>
          </p:nvSpPr>
          <p:spPr>
            <a:xfrm>
              <a:off x="1759452" y="6461846"/>
              <a:ext cx="357847" cy="378936"/>
            </a:xfrm>
            <a:custGeom>
              <a:avLst/>
              <a:gdLst/>
              <a:ahLst/>
              <a:cxnLst/>
              <a:rect l="l" t="t" r="r" b="b"/>
              <a:pathLst>
                <a:path w="357847" h="378936" extrusionOk="0">
                  <a:moveTo>
                    <a:pt x="1175" y="0"/>
                  </a:moveTo>
                  <a:cubicBezTo>
                    <a:pt x="-4404" y="74937"/>
                    <a:pt x="11487" y="170144"/>
                    <a:pt x="15301" y="188013"/>
                  </a:cubicBezTo>
                  <a:cubicBezTo>
                    <a:pt x="21869" y="218877"/>
                    <a:pt x="45671" y="261395"/>
                    <a:pt x="69755" y="281877"/>
                  </a:cubicBezTo>
                  <a:cubicBezTo>
                    <a:pt x="154509" y="354130"/>
                    <a:pt x="246679" y="384854"/>
                    <a:pt x="357848" y="378002"/>
                  </a:cubicBezTo>
                  <a:lnTo>
                    <a:pt x="353893" y="314155"/>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7" name="Google Shape;447;p14"/>
            <p:cNvSpPr/>
            <p:nvPr/>
          </p:nvSpPr>
          <p:spPr>
            <a:xfrm>
              <a:off x="2016302" y="6339164"/>
              <a:ext cx="262595" cy="207081"/>
            </a:xfrm>
            <a:custGeom>
              <a:avLst/>
              <a:gdLst/>
              <a:ahLst/>
              <a:cxnLst/>
              <a:rect l="l" t="t" r="r" b="b"/>
              <a:pathLst>
                <a:path w="262595" h="207081" extrusionOk="0">
                  <a:moveTo>
                    <a:pt x="259629" y="0"/>
                  </a:moveTo>
                  <a:lnTo>
                    <a:pt x="262596" y="77621"/>
                  </a:lnTo>
                  <a:cubicBezTo>
                    <a:pt x="175935" y="122540"/>
                    <a:pt x="88356" y="165694"/>
                    <a:pt x="0" y="20708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8" name="Google Shape;448;p14"/>
            <p:cNvSpPr/>
            <p:nvPr/>
          </p:nvSpPr>
          <p:spPr>
            <a:xfrm>
              <a:off x="2144068" y="6377516"/>
              <a:ext cx="291415" cy="351869"/>
            </a:xfrm>
            <a:custGeom>
              <a:avLst/>
              <a:gdLst/>
              <a:ahLst/>
              <a:cxnLst/>
              <a:rect l="l" t="t" r="r" b="b"/>
              <a:pathLst>
                <a:path w="291415" h="351869" extrusionOk="0">
                  <a:moveTo>
                    <a:pt x="0" y="145494"/>
                  </a:moveTo>
                  <a:lnTo>
                    <a:pt x="237381" y="0"/>
                  </a:lnTo>
                  <a:cubicBezTo>
                    <a:pt x="278628" y="51488"/>
                    <a:pt x="297839" y="119998"/>
                    <a:pt x="289505" y="185470"/>
                  </a:cubicBezTo>
                  <a:cubicBezTo>
                    <a:pt x="281171" y="250942"/>
                    <a:pt x="245292" y="312389"/>
                    <a:pt x="192462" y="351870"/>
                  </a:cubicBezTo>
                  <a:cubicBezTo>
                    <a:pt x="130803" y="281736"/>
                    <a:pt x="68015" y="212591"/>
                    <a:pt x="71" y="145494"/>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9" name="Google Shape;449;p14"/>
            <p:cNvSpPr/>
            <p:nvPr/>
          </p:nvSpPr>
          <p:spPr>
            <a:xfrm>
              <a:off x="2144447" y="6528166"/>
              <a:ext cx="191629" cy="275803"/>
            </a:xfrm>
            <a:custGeom>
              <a:avLst/>
              <a:gdLst/>
              <a:ahLst/>
              <a:cxnLst/>
              <a:rect l="l" t="t" r="r" b="b"/>
              <a:pathLst>
                <a:path w="191629" h="275803" extrusionOk="0">
                  <a:moveTo>
                    <a:pt x="822" y="0"/>
                  </a:moveTo>
                  <a:cubicBezTo>
                    <a:pt x="-2004" y="22248"/>
                    <a:pt x="3364" y="66532"/>
                    <a:pt x="3364" y="66532"/>
                  </a:cubicBezTo>
                  <a:cubicBezTo>
                    <a:pt x="3364" y="66532"/>
                    <a:pt x="11345" y="84330"/>
                    <a:pt x="17419" y="91887"/>
                  </a:cubicBezTo>
                  <a:cubicBezTo>
                    <a:pt x="121808" y="220078"/>
                    <a:pt x="116652" y="193804"/>
                    <a:pt x="183396" y="275803"/>
                  </a:cubicBezTo>
                  <a:cubicBezTo>
                    <a:pt x="191376" y="252637"/>
                    <a:pt x="193637" y="227494"/>
                    <a:pt x="189823" y="203268"/>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0" name="Google Shape;450;p14"/>
            <p:cNvSpPr/>
            <p:nvPr/>
          </p:nvSpPr>
          <p:spPr>
            <a:xfrm>
              <a:off x="2331657" y="6455772"/>
              <a:ext cx="115033" cy="343253"/>
            </a:xfrm>
            <a:custGeom>
              <a:avLst/>
              <a:gdLst/>
              <a:ahLst/>
              <a:cxnLst/>
              <a:rect l="l" t="t" r="r" b="b"/>
              <a:pathLst>
                <a:path w="115033" h="343253" extrusionOk="0">
                  <a:moveTo>
                    <a:pt x="0" y="343253"/>
                  </a:moveTo>
                  <a:cubicBezTo>
                    <a:pt x="29099" y="339298"/>
                    <a:pt x="52194" y="316626"/>
                    <a:pt x="68651" y="292260"/>
                  </a:cubicBezTo>
                  <a:cubicBezTo>
                    <a:pt x="125365" y="208283"/>
                    <a:pt x="125859" y="95843"/>
                    <a:pt x="92806"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51" name="Google Shape;451;p14"/>
          <p:cNvGrpSpPr/>
          <p:nvPr/>
        </p:nvGrpSpPr>
        <p:grpSpPr>
          <a:xfrm rot="5400000" flipH="1">
            <a:off x="10690036" y="5431345"/>
            <a:ext cx="757664" cy="739072"/>
            <a:chOff x="2714053" y="3696339"/>
            <a:chExt cx="757664" cy="739072"/>
          </a:xfrm>
        </p:grpSpPr>
        <p:sp>
          <p:nvSpPr>
            <p:cNvPr id="452" name="Google Shape;452;p14"/>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3" name="Google Shape;453;p14"/>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4" name="Google Shape;454;p14"/>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5" name="Google Shape;455;p14"/>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6" name="Google Shape;456;p14"/>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7" name="Google Shape;457;p14"/>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8" name="Google Shape;458;p14"/>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459" name="Google Shape;459;p14"/>
          <p:cNvSpPr/>
          <p:nvPr/>
        </p:nvSpPr>
        <p:spPr>
          <a:xfrm rot="-5030020">
            <a:off x="1455329" y="5206797"/>
            <a:ext cx="715706" cy="713370"/>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460" name="Google Shape;460;p14"/>
          <p:cNvGrpSpPr/>
          <p:nvPr/>
        </p:nvGrpSpPr>
        <p:grpSpPr>
          <a:xfrm>
            <a:off x="10108179" y="5169377"/>
            <a:ext cx="679947" cy="652506"/>
            <a:chOff x="3896486" y="3679569"/>
            <a:chExt cx="792294" cy="760319"/>
          </a:xfrm>
        </p:grpSpPr>
        <p:sp>
          <p:nvSpPr>
            <p:cNvPr id="461" name="Google Shape;461;p14"/>
            <p:cNvSpPr/>
            <p:nvPr/>
          </p:nvSpPr>
          <p:spPr>
            <a:xfrm>
              <a:off x="4023740" y="3792188"/>
              <a:ext cx="549116" cy="527138"/>
            </a:xfrm>
            <a:custGeom>
              <a:avLst/>
              <a:gdLst/>
              <a:ahLst/>
              <a:cxnLst/>
              <a:rect l="l" t="t" r="r" b="b"/>
              <a:pathLst>
                <a:path w="549116" h="527138" extrusionOk="0">
                  <a:moveTo>
                    <a:pt x="356330" y="0"/>
                  </a:moveTo>
                  <a:cubicBezTo>
                    <a:pt x="314420" y="41720"/>
                    <a:pt x="272034" y="83058"/>
                    <a:pt x="229267" y="123920"/>
                  </a:cubicBezTo>
                  <a:cubicBezTo>
                    <a:pt x="225457" y="127635"/>
                    <a:pt x="221266" y="131445"/>
                    <a:pt x="216122" y="132588"/>
                  </a:cubicBezTo>
                  <a:cubicBezTo>
                    <a:pt x="209740" y="134017"/>
                    <a:pt x="203263" y="131064"/>
                    <a:pt x="197263" y="128397"/>
                  </a:cubicBezTo>
                  <a:cubicBezTo>
                    <a:pt x="163449" y="113443"/>
                    <a:pt x="125635" y="105632"/>
                    <a:pt x="89154" y="111633"/>
                  </a:cubicBezTo>
                  <a:cubicBezTo>
                    <a:pt x="52673" y="117634"/>
                    <a:pt x="17812" y="138684"/>
                    <a:pt x="0" y="171069"/>
                  </a:cubicBezTo>
                  <a:lnTo>
                    <a:pt x="236220" y="393478"/>
                  </a:lnTo>
                  <a:cubicBezTo>
                    <a:pt x="274606" y="429673"/>
                    <a:pt x="313372" y="466154"/>
                    <a:pt x="343662" y="509302"/>
                  </a:cubicBezTo>
                  <a:cubicBezTo>
                    <a:pt x="348234" y="515779"/>
                    <a:pt x="352996" y="522732"/>
                    <a:pt x="360331" y="525685"/>
                  </a:cubicBezTo>
                  <a:cubicBezTo>
                    <a:pt x="375095" y="531590"/>
                    <a:pt x="390430" y="518446"/>
                    <a:pt x="399193" y="505206"/>
                  </a:cubicBezTo>
                  <a:cubicBezTo>
                    <a:pt x="435959" y="449485"/>
                    <a:pt x="430911" y="369570"/>
                    <a:pt x="387287" y="318992"/>
                  </a:cubicBezTo>
                  <a:cubicBezTo>
                    <a:pt x="441293" y="274320"/>
                    <a:pt x="495205" y="229457"/>
                    <a:pt x="549116" y="184499"/>
                  </a:cubicBezTo>
                  <a:cubicBezTo>
                    <a:pt x="487204" y="117729"/>
                    <a:pt x="422243" y="53816"/>
                    <a:pt x="356425" y="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2" name="Google Shape;462;p14"/>
            <p:cNvSpPr/>
            <p:nvPr/>
          </p:nvSpPr>
          <p:spPr>
            <a:xfrm>
              <a:off x="4372260" y="3679569"/>
              <a:ext cx="316520" cy="306768"/>
            </a:xfrm>
            <a:custGeom>
              <a:avLst/>
              <a:gdLst/>
              <a:ahLst/>
              <a:cxnLst/>
              <a:rect l="l" t="t" r="r" b="b"/>
              <a:pathLst>
                <a:path w="316520" h="306768" extrusionOk="0">
                  <a:moveTo>
                    <a:pt x="7429" y="113857"/>
                  </a:moveTo>
                  <a:cubicBezTo>
                    <a:pt x="3048" y="94998"/>
                    <a:pt x="-1334" y="75757"/>
                    <a:pt x="381" y="56422"/>
                  </a:cubicBezTo>
                  <a:cubicBezTo>
                    <a:pt x="2095" y="37086"/>
                    <a:pt x="10763" y="17464"/>
                    <a:pt x="27241" y="7273"/>
                  </a:cubicBezTo>
                  <a:cubicBezTo>
                    <a:pt x="52768" y="-8634"/>
                    <a:pt x="87630" y="3558"/>
                    <a:pt x="109251" y="24513"/>
                  </a:cubicBezTo>
                  <a:cubicBezTo>
                    <a:pt x="138302" y="52611"/>
                    <a:pt x="255841" y="139765"/>
                    <a:pt x="294513" y="203011"/>
                  </a:cubicBezTo>
                  <a:cubicBezTo>
                    <a:pt x="306895" y="223299"/>
                    <a:pt x="327660" y="259399"/>
                    <a:pt x="309181" y="277973"/>
                  </a:cubicBezTo>
                  <a:cubicBezTo>
                    <a:pt x="282892" y="304262"/>
                    <a:pt x="235362" y="314073"/>
                    <a:pt x="200501" y="3010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3" name="Google Shape;463;p14"/>
            <p:cNvSpPr/>
            <p:nvPr/>
          </p:nvSpPr>
          <p:spPr>
            <a:xfrm>
              <a:off x="3896486" y="4104608"/>
              <a:ext cx="354806" cy="335280"/>
            </a:xfrm>
            <a:custGeom>
              <a:avLst/>
              <a:gdLst/>
              <a:ahLst/>
              <a:cxnLst/>
              <a:rect l="l" t="t" r="r" b="b"/>
              <a:pathLst>
                <a:path w="354806" h="335280" extrusionOk="0">
                  <a:moveTo>
                    <a:pt x="277463" y="0"/>
                  </a:moveTo>
                  <a:cubicBezTo>
                    <a:pt x="192786" y="114205"/>
                    <a:pt x="95917" y="230410"/>
                    <a:pt x="0" y="335280"/>
                  </a:cubicBezTo>
                  <a:cubicBezTo>
                    <a:pt x="129540" y="257842"/>
                    <a:pt x="243554" y="174784"/>
                    <a:pt x="354806" y="7277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4" name="Google Shape;464;p14"/>
            <p:cNvSpPr/>
            <p:nvPr/>
          </p:nvSpPr>
          <p:spPr>
            <a:xfrm>
              <a:off x="4284249" y="3882485"/>
              <a:ext cx="66484" cy="74961"/>
            </a:xfrm>
            <a:custGeom>
              <a:avLst/>
              <a:gdLst/>
              <a:ahLst/>
              <a:cxnLst/>
              <a:rect l="l" t="t" r="r" b="b"/>
              <a:pathLst>
                <a:path w="66484" h="74961" extrusionOk="0">
                  <a:moveTo>
                    <a:pt x="0" y="74962"/>
                  </a:moveTo>
                  <a:cubicBezTo>
                    <a:pt x="16859" y="45911"/>
                    <a:pt x="39624" y="20288"/>
                    <a:pt x="6648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465" name="Shape 465"/>
        <p:cNvGrpSpPr/>
        <p:nvPr/>
      </p:nvGrpSpPr>
      <p:grpSpPr>
        <a:xfrm>
          <a:off x="0" y="0"/>
          <a:ext cx="0" cy="0"/>
          <a:chOff x="0" y="0"/>
          <a:chExt cx="0" cy="0"/>
        </a:xfrm>
      </p:grpSpPr>
      <p:sp>
        <p:nvSpPr>
          <p:cNvPr id="466" name="Google Shape;466;p15"/>
          <p:cNvSpPr/>
          <p:nvPr/>
        </p:nvSpPr>
        <p:spPr>
          <a:xfrm>
            <a:off x="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467" name="Google Shape;467;p15"/>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468" name="Google Shape;468;p15"/>
          <p:cNvPicPr preferRelativeResize="0"/>
          <p:nvPr/>
        </p:nvPicPr>
        <p:blipFill rotWithShape="1">
          <a:blip r:embed="rId2"/>
          <a:srcRect/>
          <a:stretch>
            <a:fillRect/>
          </a:stretch>
        </p:blipFill>
        <p:spPr>
          <a:xfrm>
            <a:off x="737188" y="-76188"/>
            <a:ext cx="1878419" cy="970517"/>
          </a:xfrm>
          <a:prstGeom prst="rect">
            <a:avLst/>
          </a:prstGeom>
          <a:noFill/>
          <a:ln>
            <a:noFill/>
          </a:ln>
          <a:effectLst>
            <a:outerShdw blurRad="50800" dist="38100" dir="10800000" algn="r" rotWithShape="0">
              <a:srgbClr val="000000">
                <a:alpha val="40000"/>
              </a:srgbClr>
            </a:outerShdw>
          </a:effectLst>
        </p:spPr>
      </p:pic>
      <p:pic>
        <p:nvPicPr>
          <p:cNvPr id="469" name="Google Shape;469;p15"/>
          <p:cNvPicPr preferRelativeResize="0"/>
          <p:nvPr/>
        </p:nvPicPr>
        <p:blipFill rotWithShape="1">
          <a:blip r:embed="rId2"/>
          <a:srcRect/>
          <a:stretch>
            <a:fillRect/>
          </a:stretch>
        </p:blipFill>
        <p:spPr>
          <a:xfrm>
            <a:off x="9652588" y="-76188"/>
            <a:ext cx="1878418" cy="970517"/>
          </a:xfrm>
          <a:prstGeom prst="rect">
            <a:avLst/>
          </a:prstGeom>
          <a:noFill/>
          <a:ln>
            <a:noFill/>
          </a:ln>
          <a:effectLst>
            <a:outerShdw blurRad="50800" dist="38100" dir="10800000" algn="r" rotWithShape="0">
              <a:srgbClr val="000000">
                <a:alpha val="40000"/>
              </a:srgbClr>
            </a:outerShdw>
          </a:effectLst>
        </p:spPr>
      </p:pic>
      <p:sp>
        <p:nvSpPr>
          <p:cNvPr id="470" name="Google Shape;470;p15"/>
          <p:cNvSpPr txBox="1"/>
          <p:nvPr>
            <p:ph type="subTitle" idx="1"/>
          </p:nvPr>
        </p:nvSpPr>
        <p:spPr>
          <a:xfrm>
            <a:off x="1014275" y="2364825"/>
            <a:ext cx="3027600" cy="530700"/>
          </a:xfrm>
          <a:prstGeom prst="rect">
            <a:avLst/>
          </a:prstGeom>
          <a:solidFill>
            <a:schemeClr val="accent2"/>
          </a:solidFill>
        </p:spPr>
        <p:txBody>
          <a:bodyPr spcFirstLastPara="1" wrap="square" lIns="121900" tIns="121900" rIns="121900" bIns="121900" anchor="ctr" anchorCtr="0">
            <a:noAutofit/>
          </a:bodyPr>
          <a:lstStyle>
            <a:lvl1pPr lvl="0" algn="ctr" rtl="0">
              <a:lnSpc>
                <a:spcPct val="100000"/>
              </a:lnSpc>
              <a:spcBef>
                <a:spcPts val="0"/>
              </a:spcBef>
              <a:spcAft>
                <a:spcPts val="0"/>
              </a:spcAft>
              <a:buSzPts val="2000"/>
              <a:buNone/>
              <a:defRPr sz="2000" b="1">
                <a:solidFill>
                  <a:schemeClr val="dk1"/>
                </a:solidFill>
              </a:defRPr>
            </a:lvl1pPr>
            <a:lvl2pPr lvl="1" rtl="0">
              <a:spcBef>
                <a:spcPts val="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471" name="Google Shape;471;p15"/>
          <p:cNvSpPr txBox="1"/>
          <p:nvPr>
            <p:ph type="subTitle" idx="2"/>
          </p:nvPr>
        </p:nvSpPr>
        <p:spPr>
          <a:xfrm>
            <a:off x="1014275" y="4216652"/>
            <a:ext cx="3027600" cy="530700"/>
          </a:xfrm>
          <a:prstGeom prst="rect">
            <a:avLst/>
          </a:prstGeom>
          <a:solidFill>
            <a:schemeClr val="accent2"/>
          </a:solidFill>
        </p:spPr>
        <p:txBody>
          <a:bodyPr spcFirstLastPara="1" wrap="square" lIns="121900" tIns="121900" rIns="121900" bIns="121900" anchor="ctr" anchorCtr="0">
            <a:noAutofit/>
          </a:bodyPr>
          <a:lstStyle>
            <a:lvl1pPr lvl="0" algn="ctr" rtl="0">
              <a:lnSpc>
                <a:spcPct val="100000"/>
              </a:lnSpc>
              <a:spcBef>
                <a:spcPts val="0"/>
              </a:spcBef>
              <a:spcAft>
                <a:spcPts val="0"/>
              </a:spcAft>
              <a:buSzPts val="2000"/>
              <a:buNone/>
              <a:defRPr sz="2000" b="1">
                <a:solidFill>
                  <a:schemeClr val="dk1"/>
                </a:solidFill>
              </a:defRPr>
            </a:lvl1pPr>
            <a:lvl2pPr lvl="1" rtl="0">
              <a:spcBef>
                <a:spcPts val="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472" name="Google Shape;472;p15"/>
          <p:cNvSpPr txBox="1"/>
          <p:nvPr>
            <p:ph type="subTitle" idx="3"/>
          </p:nvPr>
        </p:nvSpPr>
        <p:spPr>
          <a:xfrm>
            <a:off x="8150124" y="2373026"/>
            <a:ext cx="3027600" cy="530700"/>
          </a:xfrm>
          <a:prstGeom prst="rect">
            <a:avLst/>
          </a:prstGeom>
          <a:solidFill>
            <a:schemeClr val="accent2"/>
          </a:solidFill>
        </p:spPr>
        <p:txBody>
          <a:bodyPr spcFirstLastPara="1" wrap="square" lIns="121900" tIns="121900" rIns="121900" bIns="121900" anchor="ctr" anchorCtr="0">
            <a:noAutofit/>
          </a:bodyPr>
          <a:lstStyle>
            <a:lvl1pPr lvl="0" algn="ctr" rtl="0">
              <a:lnSpc>
                <a:spcPct val="100000"/>
              </a:lnSpc>
              <a:spcBef>
                <a:spcPts val="0"/>
              </a:spcBef>
              <a:spcAft>
                <a:spcPts val="0"/>
              </a:spcAft>
              <a:buSzPts val="2000"/>
              <a:buNone/>
              <a:defRPr sz="2000" b="1">
                <a:solidFill>
                  <a:schemeClr val="dk1"/>
                </a:solidFill>
              </a:defRPr>
            </a:lvl1pPr>
            <a:lvl2pPr lvl="1" rtl="0">
              <a:spcBef>
                <a:spcPts val="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473" name="Google Shape;473;p15"/>
          <p:cNvSpPr txBox="1"/>
          <p:nvPr>
            <p:ph type="subTitle" idx="4"/>
          </p:nvPr>
        </p:nvSpPr>
        <p:spPr>
          <a:xfrm>
            <a:off x="4601473" y="2379993"/>
            <a:ext cx="3027600" cy="530700"/>
          </a:xfrm>
          <a:prstGeom prst="rect">
            <a:avLst/>
          </a:prstGeom>
          <a:solidFill>
            <a:schemeClr val="accent2"/>
          </a:solidFill>
        </p:spPr>
        <p:txBody>
          <a:bodyPr spcFirstLastPara="1" wrap="square" lIns="121900" tIns="121900" rIns="121900" bIns="121900" anchor="ctr" anchorCtr="0">
            <a:noAutofit/>
          </a:bodyPr>
          <a:lstStyle>
            <a:lvl1pPr lvl="0" algn="ctr" rtl="0">
              <a:lnSpc>
                <a:spcPct val="100000"/>
              </a:lnSpc>
              <a:spcBef>
                <a:spcPts val="0"/>
              </a:spcBef>
              <a:spcAft>
                <a:spcPts val="0"/>
              </a:spcAft>
              <a:buSzPts val="2000"/>
              <a:buNone/>
              <a:defRPr sz="2000" b="1">
                <a:solidFill>
                  <a:schemeClr val="dk1"/>
                </a:solidFill>
              </a:defRPr>
            </a:lvl1pPr>
            <a:lvl2pPr lvl="1" rtl="0">
              <a:spcBef>
                <a:spcPts val="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474" name="Google Shape;474;p15"/>
          <p:cNvSpPr txBox="1"/>
          <p:nvPr>
            <p:ph type="subTitle" idx="5"/>
          </p:nvPr>
        </p:nvSpPr>
        <p:spPr>
          <a:xfrm>
            <a:off x="4601473" y="4216652"/>
            <a:ext cx="3027600" cy="530700"/>
          </a:xfrm>
          <a:prstGeom prst="rect">
            <a:avLst/>
          </a:prstGeom>
          <a:solidFill>
            <a:schemeClr val="accent2"/>
          </a:solidFill>
        </p:spPr>
        <p:txBody>
          <a:bodyPr spcFirstLastPara="1" wrap="square" lIns="121900" tIns="121900" rIns="121900" bIns="121900" anchor="ctr" anchorCtr="0">
            <a:noAutofit/>
          </a:bodyPr>
          <a:lstStyle>
            <a:lvl1pPr lvl="0" algn="ctr" rtl="0">
              <a:lnSpc>
                <a:spcPct val="100000"/>
              </a:lnSpc>
              <a:spcBef>
                <a:spcPts val="0"/>
              </a:spcBef>
              <a:spcAft>
                <a:spcPts val="0"/>
              </a:spcAft>
              <a:buSzPts val="2000"/>
              <a:buNone/>
              <a:defRPr sz="2000" b="1">
                <a:solidFill>
                  <a:schemeClr val="dk1"/>
                </a:solidFill>
              </a:defRPr>
            </a:lvl1pPr>
            <a:lvl2pPr lvl="1" rtl="0">
              <a:spcBef>
                <a:spcPts val="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475" name="Google Shape;475;p15"/>
          <p:cNvSpPr txBox="1"/>
          <p:nvPr>
            <p:ph type="subTitle" idx="6"/>
          </p:nvPr>
        </p:nvSpPr>
        <p:spPr>
          <a:xfrm>
            <a:off x="8150124" y="4200440"/>
            <a:ext cx="3027600" cy="530700"/>
          </a:xfrm>
          <a:prstGeom prst="rect">
            <a:avLst/>
          </a:prstGeom>
          <a:solidFill>
            <a:schemeClr val="accent2"/>
          </a:solidFill>
        </p:spPr>
        <p:txBody>
          <a:bodyPr spcFirstLastPara="1" wrap="square" lIns="121900" tIns="121900" rIns="121900" bIns="121900" anchor="ctr" anchorCtr="0">
            <a:noAutofit/>
          </a:bodyPr>
          <a:lstStyle>
            <a:lvl1pPr lvl="0" algn="ctr" rtl="0">
              <a:lnSpc>
                <a:spcPct val="100000"/>
              </a:lnSpc>
              <a:spcBef>
                <a:spcPts val="0"/>
              </a:spcBef>
              <a:spcAft>
                <a:spcPts val="0"/>
              </a:spcAft>
              <a:buSzPts val="2000"/>
              <a:buNone/>
              <a:defRPr sz="2000" b="1">
                <a:solidFill>
                  <a:schemeClr val="dk1"/>
                </a:solidFill>
              </a:defRPr>
            </a:lvl1pPr>
            <a:lvl2pPr lvl="1" rtl="0">
              <a:spcBef>
                <a:spcPts val="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476" name="Google Shape;476;p15"/>
          <p:cNvSpPr txBox="1"/>
          <p:nvPr>
            <p:ph type="title"/>
          </p:nvPr>
        </p:nvSpPr>
        <p:spPr>
          <a:xfrm>
            <a:off x="720400" y="898175"/>
            <a:ext cx="1091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477" name="Google Shape;477;p15"/>
          <p:cNvSpPr txBox="1"/>
          <p:nvPr>
            <p:ph type="body" idx="7"/>
          </p:nvPr>
        </p:nvSpPr>
        <p:spPr>
          <a:xfrm>
            <a:off x="4571787" y="2589800"/>
            <a:ext cx="3250500" cy="8340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p:txBody>
      </p:sp>
      <p:sp>
        <p:nvSpPr>
          <p:cNvPr id="478" name="Google Shape;478;p15"/>
          <p:cNvSpPr txBox="1"/>
          <p:nvPr>
            <p:ph type="body" idx="8"/>
          </p:nvPr>
        </p:nvSpPr>
        <p:spPr>
          <a:xfrm>
            <a:off x="8381787" y="44186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479" name="Google Shape;479;p15"/>
          <p:cNvSpPr txBox="1"/>
          <p:nvPr>
            <p:ph type="body" idx="9"/>
          </p:nvPr>
        </p:nvSpPr>
        <p:spPr>
          <a:xfrm>
            <a:off x="4571787" y="44186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480" name="Google Shape;480;p15"/>
          <p:cNvSpPr txBox="1"/>
          <p:nvPr>
            <p:ph type="body" idx="13"/>
          </p:nvPr>
        </p:nvSpPr>
        <p:spPr>
          <a:xfrm>
            <a:off x="720400" y="25898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481" name="Google Shape;481;p15"/>
          <p:cNvSpPr txBox="1"/>
          <p:nvPr>
            <p:ph type="body" idx="14"/>
          </p:nvPr>
        </p:nvSpPr>
        <p:spPr>
          <a:xfrm>
            <a:off x="8381787" y="25898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482" name="Google Shape;482;p15"/>
          <p:cNvSpPr txBox="1"/>
          <p:nvPr>
            <p:ph type="body" idx="15"/>
          </p:nvPr>
        </p:nvSpPr>
        <p:spPr>
          <a:xfrm>
            <a:off x="720400" y="4418600"/>
            <a:ext cx="32505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483" name="Google Shape;483;p15"/>
          <p:cNvSpPr/>
          <p:nvPr/>
        </p:nvSpPr>
        <p:spPr>
          <a:xfrm flipH="1">
            <a:off x="10878110" y="5394575"/>
            <a:ext cx="739500" cy="859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484" name="Google Shape;484;p15"/>
          <p:cNvSpPr/>
          <p:nvPr/>
        </p:nvSpPr>
        <p:spPr>
          <a:xfrm rot="-2064314">
            <a:off x="603340" y="5460755"/>
            <a:ext cx="615268" cy="825175"/>
          </a:xfrm>
          <a:custGeom>
            <a:avLst/>
            <a:gdLst/>
            <a:ahLst/>
            <a:cxnLst/>
            <a:rect l="l" t="t" r="r" b="b"/>
            <a:pathLst>
              <a:path w="615314" h="825237" extrusionOk="0">
                <a:moveTo>
                  <a:pt x="430339" y="650414"/>
                </a:moveTo>
                <a:cubicBezTo>
                  <a:pt x="475541" y="682620"/>
                  <a:pt x="483381" y="756286"/>
                  <a:pt x="445383" y="796826"/>
                </a:cubicBezTo>
                <a:cubicBezTo>
                  <a:pt x="407385" y="837367"/>
                  <a:pt x="332802" y="834047"/>
                  <a:pt x="299112" y="789905"/>
                </a:cubicBezTo>
                <a:cubicBezTo>
                  <a:pt x="265423" y="745762"/>
                  <a:pt x="282373" y="672379"/>
                  <a:pt x="332307" y="648083"/>
                </a:cubicBezTo>
                <a:cubicBezTo>
                  <a:pt x="282303" y="657123"/>
                  <a:pt x="231309" y="660372"/>
                  <a:pt x="180598" y="657759"/>
                </a:cubicBezTo>
                <a:lnTo>
                  <a:pt x="184765" y="482177"/>
                </a:lnTo>
                <a:cubicBezTo>
                  <a:pt x="148109" y="516997"/>
                  <a:pt x="92878" y="530911"/>
                  <a:pt x="44074" y="517633"/>
                </a:cubicBezTo>
                <a:cubicBezTo>
                  <a:pt x="30725" y="513960"/>
                  <a:pt x="17235" y="507957"/>
                  <a:pt x="9113" y="496727"/>
                </a:cubicBezTo>
                <a:cubicBezTo>
                  <a:pt x="2121" y="487121"/>
                  <a:pt x="-69" y="474691"/>
                  <a:pt x="2" y="462825"/>
                </a:cubicBezTo>
                <a:cubicBezTo>
                  <a:pt x="143" y="424615"/>
                  <a:pt x="23026" y="387324"/>
                  <a:pt x="56999" y="369737"/>
                </a:cubicBezTo>
                <a:cubicBezTo>
                  <a:pt x="90971" y="352151"/>
                  <a:pt x="134548" y="355188"/>
                  <a:pt x="165837" y="377153"/>
                </a:cubicBezTo>
                <a:cubicBezTo>
                  <a:pt x="153971" y="320863"/>
                  <a:pt x="153830" y="262100"/>
                  <a:pt x="165484" y="205739"/>
                </a:cubicBezTo>
                <a:cubicBezTo>
                  <a:pt x="214005" y="192743"/>
                  <a:pt x="264363" y="186316"/>
                  <a:pt x="314580" y="186740"/>
                </a:cubicBezTo>
                <a:cubicBezTo>
                  <a:pt x="275028" y="153474"/>
                  <a:pt x="265846" y="89555"/>
                  <a:pt x="294451" y="46543"/>
                </a:cubicBezTo>
                <a:cubicBezTo>
                  <a:pt x="323055" y="3530"/>
                  <a:pt x="385561" y="-12785"/>
                  <a:pt x="431540" y="10875"/>
                </a:cubicBezTo>
                <a:cubicBezTo>
                  <a:pt x="477519" y="34536"/>
                  <a:pt x="500685" y="94782"/>
                  <a:pt x="482322" y="143091"/>
                </a:cubicBezTo>
                <a:cubicBezTo>
                  <a:pt x="474058" y="164845"/>
                  <a:pt x="455695" y="185186"/>
                  <a:pt x="432458" y="186245"/>
                </a:cubicBezTo>
                <a:cubicBezTo>
                  <a:pt x="493764" y="178335"/>
                  <a:pt x="557046" y="186245"/>
                  <a:pt x="614467" y="209129"/>
                </a:cubicBezTo>
                <a:cubicBezTo>
                  <a:pt x="605709" y="259840"/>
                  <a:pt x="605992" y="312105"/>
                  <a:pt x="615315" y="362745"/>
                </a:cubicBezTo>
                <a:cubicBezTo>
                  <a:pt x="575410" y="349043"/>
                  <a:pt x="530702" y="340568"/>
                  <a:pt x="491645" y="356530"/>
                </a:cubicBezTo>
                <a:cubicBezTo>
                  <a:pt x="452587" y="372492"/>
                  <a:pt x="424901" y="421084"/>
                  <a:pt x="444253" y="458588"/>
                </a:cubicBezTo>
                <a:cubicBezTo>
                  <a:pt x="466995" y="502660"/>
                  <a:pt x="529501" y="501318"/>
                  <a:pt x="578447" y="493619"/>
                </a:cubicBezTo>
                <a:cubicBezTo>
                  <a:pt x="577952" y="555278"/>
                  <a:pt x="577458" y="616936"/>
                  <a:pt x="576964" y="678594"/>
                </a:cubicBezTo>
                <a:cubicBezTo>
                  <a:pt x="530773" y="658889"/>
                  <a:pt x="479991" y="650061"/>
                  <a:pt x="430269" y="650414"/>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485" name="Google Shape;485;p15"/>
          <p:cNvGrpSpPr/>
          <p:nvPr/>
        </p:nvGrpSpPr>
        <p:grpSpPr>
          <a:xfrm flipH="1">
            <a:off x="10832626" y="5359112"/>
            <a:ext cx="714761" cy="797669"/>
            <a:chOff x="5932213" y="4153080"/>
            <a:chExt cx="714761" cy="797669"/>
          </a:xfrm>
        </p:grpSpPr>
        <p:sp>
          <p:nvSpPr>
            <p:cNvPr id="486" name="Google Shape;486;p15"/>
            <p:cNvSpPr/>
            <p:nvPr/>
          </p:nvSpPr>
          <p:spPr>
            <a:xfrm>
              <a:off x="6140446" y="4442969"/>
              <a:ext cx="302911" cy="462703"/>
            </a:xfrm>
            <a:custGeom>
              <a:avLst/>
              <a:gdLst/>
              <a:ahLst/>
              <a:cxnLst/>
              <a:rect l="l" t="t" r="r" b="b"/>
              <a:pathLst>
                <a:path w="302911" h="462703" extrusionOk="0">
                  <a:moveTo>
                    <a:pt x="140740" y="462655"/>
                  </a:moveTo>
                  <a:cubicBezTo>
                    <a:pt x="129652" y="463361"/>
                    <a:pt x="119693" y="456369"/>
                    <a:pt x="117716" y="446340"/>
                  </a:cubicBezTo>
                  <a:cubicBezTo>
                    <a:pt x="110794" y="411873"/>
                    <a:pt x="93278" y="335312"/>
                    <a:pt x="67569" y="296537"/>
                  </a:cubicBezTo>
                  <a:cubicBezTo>
                    <a:pt x="33739" y="245614"/>
                    <a:pt x="-3483" y="191301"/>
                    <a:pt x="261" y="131832"/>
                  </a:cubicBezTo>
                  <a:cubicBezTo>
                    <a:pt x="3015" y="88325"/>
                    <a:pt x="29501" y="46584"/>
                    <a:pt x="69477" y="22641"/>
                  </a:cubicBezTo>
                  <a:cubicBezTo>
                    <a:pt x="109523" y="-1231"/>
                    <a:pt x="162070" y="-6670"/>
                    <a:pt x="206919" y="8445"/>
                  </a:cubicBezTo>
                  <a:cubicBezTo>
                    <a:pt x="223234" y="13954"/>
                    <a:pt x="238561" y="22005"/>
                    <a:pt x="251274" y="32812"/>
                  </a:cubicBezTo>
                  <a:cubicBezTo>
                    <a:pt x="275075" y="52940"/>
                    <a:pt x="288706" y="81333"/>
                    <a:pt x="296052" y="110220"/>
                  </a:cubicBezTo>
                  <a:cubicBezTo>
                    <a:pt x="308694" y="160154"/>
                    <a:pt x="303750" y="213620"/>
                    <a:pt x="282138" y="260941"/>
                  </a:cubicBezTo>
                  <a:cubicBezTo>
                    <a:pt x="269919" y="287709"/>
                    <a:pt x="252474" y="312641"/>
                    <a:pt x="243858" y="340609"/>
                  </a:cubicBezTo>
                  <a:cubicBezTo>
                    <a:pt x="236018" y="366247"/>
                    <a:pt x="238561" y="411096"/>
                    <a:pt x="240891" y="436664"/>
                  </a:cubicBezTo>
                  <a:cubicBezTo>
                    <a:pt x="241880" y="447399"/>
                    <a:pt x="233051" y="456722"/>
                    <a:pt x="221327" y="457428"/>
                  </a:cubicBezTo>
                  <a:lnTo>
                    <a:pt x="140740" y="462513"/>
                  </a:ln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7" name="Google Shape;487;p15"/>
            <p:cNvSpPr/>
            <p:nvPr/>
          </p:nvSpPr>
          <p:spPr>
            <a:xfrm>
              <a:off x="6204765" y="4536238"/>
              <a:ext cx="162465" cy="244655"/>
            </a:xfrm>
            <a:custGeom>
              <a:avLst/>
              <a:gdLst/>
              <a:ahLst/>
              <a:cxnLst/>
              <a:rect l="l" t="t" r="r" b="b"/>
              <a:pathLst>
                <a:path w="162465" h="244655" extrusionOk="0">
                  <a:moveTo>
                    <a:pt x="72537" y="244656"/>
                  </a:moveTo>
                  <a:cubicBezTo>
                    <a:pt x="75363" y="183421"/>
                    <a:pt x="65687" y="121622"/>
                    <a:pt x="44145" y="64201"/>
                  </a:cubicBezTo>
                  <a:cubicBezTo>
                    <a:pt x="40896" y="55655"/>
                    <a:pt x="37152" y="46756"/>
                    <a:pt x="30090" y="40964"/>
                  </a:cubicBezTo>
                  <a:cubicBezTo>
                    <a:pt x="23027" y="35173"/>
                    <a:pt x="11585" y="33619"/>
                    <a:pt x="5017" y="40046"/>
                  </a:cubicBezTo>
                  <a:cubicBezTo>
                    <a:pt x="1415" y="43577"/>
                    <a:pt x="-68" y="48804"/>
                    <a:pt x="2" y="53819"/>
                  </a:cubicBezTo>
                  <a:cubicBezTo>
                    <a:pt x="214" y="65402"/>
                    <a:pt x="8054" y="75784"/>
                    <a:pt x="17942" y="81787"/>
                  </a:cubicBezTo>
                  <a:cubicBezTo>
                    <a:pt x="27830" y="87791"/>
                    <a:pt x="39483" y="90051"/>
                    <a:pt x="50925" y="91534"/>
                  </a:cubicBezTo>
                  <a:cubicBezTo>
                    <a:pt x="58765" y="92523"/>
                    <a:pt x="67099" y="93159"/>
                    <a:pt x="74232" y="89768"/>
                  </a:cubicBezTo>
                  <a:cubicBezTo>
                    <a:pt x="86734" y="83836"/>
                    <a:pt x="90972" y="68439"/>
                    <a:pt x="93796" y="54878"/>
                  </a:cubicBezTo>
                  <a:cubicBezTo>
                    <a:pt x="95915" y="44849"/>
                    <a:pt x="97964" y="34608"/>
                    <a:pt x="96622" y="24437"/>
                  </a:cubicBezTo>
                  <a:cubicBezTo>
                    <a:pt x="95280" y="14267"/>
                    <a:pt x="89700" y="4096"/>
                    <a:pt x="80307" y="0"/>
                  </a:cubicBezTo>
                  <a:cubicBezTo>
                    <a:pt x="65404" y="17304"/>
                    <a:pt x="65969" y="45838"/>
                    <a:pt x="81507" y="62576"/>
                  </a:cubicBezTo>
                  <a:cubicBezTo>
                    <a:pt x="97046" y="79315"/>
                    <a:pt x="125508" y="81929"/>
                    <a:pt x="143872" y="68368"/>
                  </a:cubicBezTo>
                  <a:cubicBezTo>
                    <a:pt x="162235" y="54808"/>
                    <a:pt x="168027" y="26839"/>
                    <a:pt x="156585" y="7063"/>
                  </a:cubicBezTo>
                  <a:cubicBezTo>
                    <a:pt x="155172" y="4591"/>
                    <a:pt x="152983" y="1977"/>
                    <a:pt x="150158" y="2048"/>
                  </a:cubicBezTo>
                  <a:cubicBezTo>
                    <a:pt x="148180" y="2048"/>
                    <a:pt x="146485" y="3461"/>
                    <a:pt x="145073" y="4803"/>
                  </a:cubicBezTo>
                  <a:cubicBezTo>
                    <a:pt x="130382" y="18999"/>
                    <a:pt x="127274" y="41035"/>
                    <a:pt x="125226" y="61376"/>
                  </a:cubicBezTo>
                  <a:cubicBezTo>
                    <a:pt x="119223" y="122610"/>
                    <a:pt x="116680" y="187023"/>
                    <a:pt x="142389" y="24296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8" name="Google Shape;488;p15"/>
            <p:cNvSpPr/>
            <p:nvPr/>
          </p:nvSpPr>
          <p:spPr>
            <a:xfrm>
              <a:off x="6237962" y="4782446"/>
              <a:ext cx="141256" cy="5934"/>
            </a:xfrm>
            <a:custGeom>
              <a:avLst/>
              <a:gdLst/>
              <a:ahLst/>
              <a:cxnLst/>
              <a:rect l="l" t="t" r="r" b="b"/>
              <a:pathLst>
                <a:path w="141256" h="5934" extrusionOk="0">
                  <a:moveTo>
                    <a:pt x="0" y="5934"/>
                  </a:moveTo>
                  <a:cubicBezTo>
                    <a:pt x="46968" y="1909"/>
                    <a:pt x="94077" y="-69"/>
                    <a:pt x="141256" y="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9" name="Google Shape;489;p15"/>
            <p:cNvSpPr/>
            <p:nvPr/>
          </p:nvSpPr>
          <p:spPr>
            <a:xfrm>
              <a:off x="6244177" y="4807380"/>
              <a:ext cx="130662" cy="5156"/>
            </a:xfrm>
            <a:custGeom>
              <a:avLst/>
              <a:gdLst/>
              <a:ahLst/>
              <a:cxnLst/>
              <a:rect l="l" t="t" r="r" b="b"/>
              <a:pathLst>
                <a:path w="130662" h="5156" extrusionOk="0">
                  <a:moveTo>
                    <a:pt x="0" y="5156"/>
                  </a:moveTo>
                  <a:lnTo>
                    <a:pt x="130662"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0" name="Google Shape;490;p15"/>
            <p:cNvSpPr/>
            <p:nvPr/>
          </p:nvSpPr>
          <p:spPr>
            <a:xfrm>
              <a:off x="6269109" y="4834857"/>
              <a:ext cx="109968" cy="3740"/>
            </a:xfrm>
            <a:custGeom>
              <a:avLst/>
              <a:gdLst/>
              <a:ahLst/>
              <a:cxnLst/>
              <a:rect l="l" t="t" r="r" b="b"/>
              <a:pathLst>
                <a:path w="109968" h="3740" extrusionOk="0">
                  <a:moveTo>
                    <a:pt x="0" y="3741"/>
                  </a:moveTo>
                  <a:cubicBezTo>
                    <a:pt x="36162" y="280"/>
                    <a:pt x="73241" y="-780"/>
                    <a:pt x="109968" y="56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1" name="Google Shape;491;p15"/>
            <p:cNvSpPr/>
            <p:nvPr/>
          </p:nvSpPr>
          <p:spPr>
            <a:xfrm>
              <a:off x="6252511" y="4861622"/>
              <a:ext cx="113217" cy="4750"/>
            </a:xfrm>
            <a:custGeom>
              <a:avLst/>
              <a:gdLst/>
              <a:ahLst/>
              <a:cxnLst/>
              <a:rect l="l" t="t" r="r" b="b"/>
              <a:pathLst>
                <a:path w="113217" h="4750" extrusionOk="0">
                  <a:moveTo>
                    <a:pt x="0" y="4096"/>
                  </a:moveTo>
                  <a:cubicBezTo>
                    <a:pt x="37857" y="5721"/>
                    <a:pt x="75996" y="4308"/>
                    <a:pt x="11321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2" name="Google Shape;492;p15"/>
            <p:cNvSpPr/>
            <p:nvPr/>
          </p:nvSpPr>
          <p:spPr>
            <a:xfrm>
              <a:off x="6283023" y="4900609"/>
              <a:ext cx="82633" cy="50140"/>
            </a:xfrm>
            <a:custGeom>
              <a:avLst/>
              <a:gdLst/>
              <a:ahLst/>
              <a:cxnLst/>
              <a:rect l="l" t="t" r="r" b="b"/>
              <a:pathLst>
                <a:path w="82633" h="50140" extrusionOk="0">
                  <a:moveTo>
                    <a:pt x="0" y="7840"/>
                  </a:moveTo>
                  <a:cubicBezTo>
                    <a:pt x="1766" y="21118"/>
                    <a:pt x="4238" y="35879"/>
                    <a:pt x="14761" y="44143"/>
                  </a:cubicBezTo>
                  <a:cubicBezTo>
                    <a:pt x="26203" y="53113"/>
                    <a:pt x="42942" y="50852"/>
                    <a:pt x="56220" y="44990"/>
                  </a:cubicBezTo>
                  <a:cubicBezTo>
                    <a:pt x="65049" y="41106"/>
                    <a:pt x="73524" y="35526"/>
                    <a:pt x="78539" y="27262"/>
                  </a:cubicBezTo>
                  <a:cubicBezTo>
                    <a:pt x="83553" y="18999"/>
                    <a:pt x="84401" y="7699"/>
                    <a:pt x="7860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3" name="Google Shape;493;p15"/>
            <p:cNvSpPr/>
            <p:nvPr/>
          </p:nvSpPr>
          <p:spPr>
            <a:xfrm>
              <a:off x="5981441" y="4729830"/>
              <a:ext cx="80868" cy="47956"/>
            </a:xfrm>
            <a:custGeom>
              <a:avLst/>
              <a:gdLst/>
              <a:ahLst/>
              <a:cxnLst/>
              <a:rect l="l" t="t" r="r" b="b"/>
              <a:pathLst>
                <a:path w="80868" h="47956" extrusionOk="0">
                  <a:moveTo>
                    <a:pt x="0" y="47956"/>
                  </a:moveTo>
                  <a:cubicBezTo>
                    <a:pt x="26627" y="31430"/>
                    <a:pt x="53607" y="15397"/>
                    <a:pt x="8086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4" name="Google Shape;494;p15"/>
            <p:cNvSpPr/>
            <p:nvPr/>
          </p:nvSpPr>
          <p:spPr>
            <a:xfrm>
              <a:off x="5932213" y="4591823"/>
              <a:ext cx="84330" cy="7486"/>
            </a:xfrm>
            <a:custGeom>
              <a:avLst/>
              <a:gdLst/>
              <a:ahLst/>
              <a:cxnLst/>
              <a:rect l="l" t="t" r="r" b="b"/>
              <a:pathLst>
                <a:path w="84330" h="7486" extrusionOk="0">
                  <a:moveTo>
                    <a:pt x="0" y="7487"/>
                  </a:moveTo>
                  <a:lnTo>
                    <a:pt x="8433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5" name="Google Shape;495;p15"/>
            <p:cNvSpPr/>
            <p:nvPr/>
          </p:nvSpPr>
          <p:spPr>
            <a:xfrm>
              <a:off x="5979110" y="4302529"/>
              <a:ext cx="85954" cy="51629"/>
            </a:xfrm>
            <a:custGeom>
              <a:avLst/>
              <a:gdLst/>
              <a:ahLst/>
              <a:cxnLst/>
              <a:rect l="l" t="t" r="r" b="b"/>
              <a:pathLst>
                <a:path w="85954" h="51629" extrusionOk="0">
                  <a:moveTo>
                    <a:pt x="85954" y="51629"/>
                  </a:moveTo>
                  <a:cubicBezTo>
                    <a:pt x="56432" y="35950"/>
                    <a:pt x="27686" y="18717"/>
                    <a:pt x="0"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6" name="Google Shape;496;p15"/>
            <p:cNvSpPr/>
            <p:nvPr/>
          </p:nvSpPr>
          <p:spPr>
            <a:xfrm>
              <a:off x="6260182" y="4153080"/>
              <a:ext cx="7019" cy="103187"/>
            </a:xfrm>
            <a:custGeom>
              <a:avLst/>
              <a:gdLst/>
              <a:ahLst/>
              <a:cxnLst/>
              <a:rect l="l" t="t" r="r" b="b"/>
              <a:pathLst>
                <a:path w="7019" h="103187" extrusionOk="0">
                  <a:moveTo>
                    <a:pt x="7020" y="103188"/>
                  </a:moveTo>
                  <a:cubicBezTo>
                    <a:pt x="1017" y="69216"/>
                    <a:pt x="-1173" y="34537"/>
                    <a:pt x="593"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7" name="Google Shape;497;p15"/>
            <p:cNvSpPr/>
            <p:nvPr/>
          </p:nvSpPr>
          <p:spPr>
            <a:xfrm>
              <a:off x="6450059" y="4228511"/>
              <a:ext cx="68368" cy="90969"/>
            </a:xfrm>
            <a:custGeom>
              <a:avLst/>
              <a:gdLst/>
              <a:ahLst/>
              <a:cxnLst/>
              <a:rect l="l" t="t" r="r" b="b"/>
              <a:pathLst>
                <a:path w="68368" h="90969" extrusionOk="0">
                  <a:moveTo>
                    <a:pt x="0" y="90969"/>
                  </a:moveTo>
                  <a:lnTo>
                    <a:pt x="68368"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8" name="Google Shape;498;p15"/>
            <p:cNvSpPr/>
            <p:nvPr/>
          </p:nvSpPr>
          <p:spPr>
            <a:xfrm>
              <a:off x="6532270" y="4394417"/>
              <a:ext cx="102340" cy="33195"/>
            </a:xfrm>
            <a:custGeom>
              <a:avLst/>
              <a:gdLst/>
              <a:ahLst/>
              <a:cxnLst/>
              <a:rect l="l" t="t" r="r" b="b"/>
              <a:pathLst>
                <a:path w="102340" h="33195" extrusionOk="0">
                  <a:moveTo>
                    <a:pt x="0" y="33195"/>
                  </a:moveTo>
                  <a:cubicBezTo>
                    <a:pt x="19776" y="29805"/>
                    <a:pt x="38775" y="22954"/>
                    <a:pt x="57703" y="16103"/>
                  </a:cubicBezTo>
                  <a:lnTo>
                    <a:pt x="10234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9" name="Google Shape;499;p15"/>
            <p:cNvSpPr/>
            <p:nvPr/>
          </p:nvSpPr>
          <p:spPr>
            <a:xfrm>
              <a:off x="6565395" y="4557475"/>
              <a:ext cx="81579" cy="4259"/>
            </a:xfrm>
            <a:custGeom>
              <a:avLst/>
              <a:gdLst/>
              <a:ahLst/>
              <a:cxnLst/>
              <a:rect l="l" t="t" r="r" b="b"/>
              <a:pathLst>
                <a:path w="81579" h="4259" extrusionOk="0">
                  <a:moveTo>
                    <a:pt x="0" y="4260"/>
                  </a:moveTo>
                  <a:lnTo>
                    <a:pt x="78397" y="2776"/>
                  </a:lnTo>
                  <a:cubicBezTo>
                    <a:pt x="79598" y="2776"/>
                    <a:pt x="81010" y="2565"/>
                    <a:pt x="81505" y="1505"/>
                  </a:cubicBezTo>
                  <a:cubicBezTo>
                    <a:pt x="81999" y="446"/>
                    <a:pt x="79881" y="-684"/>
                    <a:pt x="79739" y="516"/>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00" name="Google Shape;500;p15"/>
            <p:cNvSpPr/>
            <p:nvPr/>
          </p:nvSpPr>
          <p:spPr>
            <a:xfrm>
              <a:off x="6548585" y="4692892"/>
              <a:ext cx="97325" cy="45272"/>
            </a:xfrm>
            <a:custGeom>
              <a:avLst/>
              <a:gdLst/>
              <a:ahLst/>
              <a:cxnLst/>
              <a:rect l="l" t="t" r="r" b="b"/>
              <a:pathLst>
                <a:path w="97325" h="45272" extrusionOk="0">
                  <a:moveTo>
                    <a:pt x="0" y="0"/>
                  </a:moveTo>
                  <a:cubicBezTo>
                    <a:pt x="33336" y="13137"/>
                    <a:pt x="65826" y="28251"/>
                    <a:pt x="97325" y="45273"/>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01" name="Google Shape;501;p15"/>
          <p:cNvGrpSpPr/>
          <p:nvPr/>
        </p:nvGrpSpPr>
        <p:grpSpPr>
          <a:xfrm>
            <a:off x="10816529" y="963315"/>
            <a:ext cx="679947" cy="652506"/>
            <a:chOff x="3896486" y="3679569"/>
            <a:chExt cx="792294" cy="760319"/>
          </a:xfrm>
        </p:grpSpPr>
        <p:sp>
          <p:nvSpPr>
            <p:cNvPr id="502" name="Google Shape;502;p15"/>
            <p:cNvSpPr/>
            <p:nvPr/>
          </p:nvSpPr>
          <p:spPr>
            <a:xfrm>
              <a:off x="4023740" y="3792188"/>
              <a:ext cx="549116" cy="527138"/>
            </a:xfrm>
            <a:custGeom>
              <a:avLst/>
              <a:gdLst/>
              <a:ahLst/>
              <a:cxnLst/>
              <a:rect l="l" t="t" r="r" b="b"/>
              <a:pathLst>
                <a:path w="549116" h="527138" extrusionOk="0">
                  <a:moveTo>
                    <a:pt x="356330" y="0"/>
                  </a:moveTo>
                  <a:cubicBezTo>
                    <a:pt x="314420" y="41720"/>
                    <a:pt x="272034" y="83058"/>
                    <a:pt x="229267" y="123920"/>
                  </a:cubicBezTo>
                  <a:cubicBezTo>
                    <a:pt x="225457" y="127635"/>
                    <a:pt x="221266" y="131445"/>
                    <a:pt x="216122" y="132588"/>
                  </a:cubicBezTo>
                  <a:cubicBezTo>
                    <a:pt x="209740" y="134017"/>
                    <a:pt x="203263" y="131064"/>
                    <a:pt x="197263" y="128397"/>
                  </a:cubicBezTo>
                  <a:cubicBezTo>
                    <a:pt x="163449" y="113443"/>
                    <a:pt x="125635" y="105632"/>
                    <a:pt x="89154" y="111633"/>
                  </a:cubicBezTo>
                  <a:cubicBezTo>
                    <a:pt x="52673" y="117634"/>
                    <a:pt x="17812" y="138684"/>
                    <a:pt x="0" y="171069"/>
                  </a:cubicBezTo>
                  <a:lnTo>
                    <a:pt x="236220" y="393478"/>
                  </a:lnTo>
                  <a:cubicBezTo>
                    <a:pt x="274606" y="429673"/>
                    <a:pt x="313372" y="466154"/>
                    <a:pt x="343662" y="509302"/>
                  </a:cubicBezTo>
                  <a:cubicBezTo>
                    <a:pt x="348234" y="515779"/>
                    <a:pt x="352996" y="522732"/>
                    <a:pt x="360331" y="525685"/>
                  </a:cubicBezTo>
                  <a:cubicBezTo>
                    <a:pt x="375095" y="531590"/>
                    <a:pt x="390430" y="518446"/>
                    <a:pt x="399193" y="505206"/>
                  </a:cubicBezTo>
                  <a:cubicBezTo>
                    <a:pt x="435959" y="449485"/>
                    <a:pt x="430911" y="369570"/>
                    <a:pt x="387287" y="318992"/>
                  </a:cubicBezTo>
                  <a:cubicBezTo>
                    <a:pt x="441293" y="274320"/>
                    <a:pt x="495205" y="229457"/>
                    <a:pt x="549116" y="184499"/>
                  </a:cubicBezTo>
                  <a:cubicBezTo>
                    <a:pt x="487204" y="117729"/>
                    <a:pt x="422243" y="53816"/>
                    <a:pt x="356425" y="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03" name="Google Shape;503;p15"/>
            <p:cNvSpPr/>
            <p:nvPr/>
          </p:nvSpPr>
          <p:spPr>
            <a:xfrm>
              <a:off x="4372260" y="3679569"/>
              <a:ext cx="316520" cy="306768"/>
            </a:xfrm>
            <a:custGeom>
              <a:avLst/>
              <a:gdLst/>
              <a:ahLst/>
              <a:cxnLst/>
              <a:rect l="l" t="t" r="r" b="b"/>
              <a:pathLst>
                <a:path w="316520" h="306768" extrusionOk="0">
                  <a:moveTo>
                    <a:pt x="7429" y="113857"/>
                  </a:moveTo>
                  <a:cubicBezTo>
                    <a:pt x="3048" y="94998"/>
                    <a:pt x="-1334" y="75757"/>
                    <a:pt x="381" y="56422"/>
                  </a:cubicBezTo>
                  <a:cubicBezTo>
                    <a:pt x="2095" y="37086"/>
                    <a:pt x="10763" y="17464"/>
                    <a:pt x="27241" y="7273"/>
                  </a:cubicBezTo>
                  <a:cubicBezTo>
                    <a:pt x="52768" y="-8634"/>
                    <a:pt x="87630" y="3558"/>
                    <a:pt x="109251" y="24513"/>
                  </a:cubicBezTo>
                  <a:cubicBezTo>
                    <a:pt x="138302" y="52611"/>
                    <a:pt x="255841" y="139765"/>
                    <a:pt x="294513" y="203011"/>
                  </a:cubicBezTo>
                  <a:cubicBezTo>
                    <a:pt x="306895" y="223299"/>
                    <a:pt x="327660" y="259399"/>
                    <a:pt x="309181" y="277973"/>
                  </a:cubicBezTo>
                  <a:cubicBezTo>
                    <a:pt x="282892" y="304262"/>
                    <a:pt x="235362" y="314073"/>
                    <a:pt x="200501" y="3010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04" name="Google Shape;504;p15"/>
            <p:cNvSpPr/>
            <p:nvPr/>
          </p:nvSpPr>
          <p:spPr>
            <a:xfrm>
              <a:off x="3896486" y="4104608"/>
              <a:ext cx="354806" cy="335280"/>
            </a:xfrm>
            <a:custGeom>
              <a:avLst/>
              <a:gdLst/>
              <a:ahLst/>
              <a:cxnLst/>
              <a:rect l="l" t="t" r="r" b="b"/>
              <a:pathLst>
                <a:path w="354806" h="335280" extrusionOk="0">
                  <a:moveTo>
                    <a:pt x="277463" y="0"/>
                  </a:moveTo>
                  <a:cubicBezTo>
                    <a:pt x="192786" y="114205"/>
                    <a:pt x="95917" y="230410"/>
                    <a:pt x="0" y="335280"/>
                  </a:cubicBezTo>
                  <a:cubicBezTo>
                    <a:pt x="129540" y="257842"/>
                    <a:pt x="243554" y="174784"/>
                    <a:pt x="354806" y="7277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05" name="Google Shape;505;p15"/>
            <p:cNvSpPr/>
            <p:nvPr/>
          </p:nvSpPr>
          <p:spPr>
            <a:xfrm>
              <a:off x="4284249" y="3882485"/>
              <a:ext cx="66484" cy="74961"/>
            </a:xfrm>
            <a:custGeom>
              <a:avLst/>
              <a:gdLst/>
              <a:ahLst/>
              <a:cxnLst/>
              <a:rect l="l" t="t" r="r" b="b"/>
              <a:pathLst>
                <a:path w="66484" h="74961" extrusionOk="0">
                  <a:moveTo>
                    <a:pt x="0" y="74962"/>
                  </a:moveTo>
                  <a:cubicBezTo>
                    <a:pt x="16859" y="45911"/>
                    <a:pt x="39624" y="20288"/>
                    <a:pt x="6648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06" name="Google Shape;506;p15"/>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507" name="Shape 507"/>
        <p:cNvGrpSpPr/>
        <p:nvPr/>
      </p:nvGrpSpPr>
      <p:grpSpPr>
        <a:xfrm>
          <a:off x="0" y="0"/>
          <a:ext cx="0" cy="0"/>
          <a:chOff x="0" y="0"/>
          <a:chExt cx="0" cy="0"/>
        </a:xfrm>
      </p:grpSpPr>
      <p:sp>
        <p:nvSpPr>
          <p:cNvPr id="508" name="Google Shape;508;p16"/>
          <p:cNvSpPr/>
          <p:nvPr/>
        </p:nvSpPr>
        <p:spPr>
          <a:xfrm flipH="1">
            <a:off x="953130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509" name="Google Shape;509;p16"/>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510" name="Google Shape;510;p16"/>
          <p:cNvPicPr preferRelativeResize="0"/>
          <p:nvPr/>
        </p:nvPicPr>
        <p:blipFill rotWithShape="1">
          <a:blip r:embed="rId2"/>
          <a:srcRect/>
          <a:stretch>
            <a:fillRect/>
          </a:stretch>
        </p:blipFill>
        <p:spPr>
          <a:xfrm>
            <a:off x="737188" y="-76188"/>
            <a:ext cx="1878419" cy="970517"/>
          </a:xfrm>
          <a:prstGeom prst="rect">
            <a:avLst/>
          </a:prstGeom>
          <a:noFill/>
          <a:ln>
            <a:noFill/>
          </a:ln>
          <a:effectLst>
            <a:outerShdw blurRad="50800" dist="38100" dir="10800000" algn="r" rotWithShape="0">
              <a:srgbClr val="000000">
                <a:alpha val="40000"/>
              </a:srgbClr>
            </a:outerShdw>
          </a:effectLst>
        </p:spPr>
      </p:pic>
      <p:pic>
        <p:nvPicPr>
          <p:cNvPr id="511" name="Google Shape;511;p16"/>
          <p:cNvPicPr preferRelativeResize="0"/>
          <p:nvPr/>
        </p:nvPicPr>
        <p:blipFill rotWithShape="1">
          <a:blip r:embed="rId2"/>
          <a:srcRect/>
          <a:stretch>
            <a:fillRect/>
          </a:stretch>
        </p:blipFill>
        <p:spPr>
          <a:xfrm>
            <a:off x="9652588" y="-76188"/>
            <a:ext cx="1878418" cy="970517"/>
          </a:xfrm>
          <a:prstGeom prst="rect">
            <a:avLst/>
          </a:prstGeom>
          <a:noFill/>
          <a:ln>
            <a:noFill/>
          </a:ln>
          <a:effectLst>
            <a:outerShdw blurRad="50800" dist="38100" dir="10800000" algn="r" rotWithShape="0">
              <a:srgbClr val="000000">
                <a:alpha val="40000"/>
              </a:srgbClr>
            </a:outerShdw>
          </a:effectLst>
        </p:spPr>
      </p:pic>
      <p:sp>
        <p:nvSpPr>
          <p:cNvPr id="512" name="Google Shape;512;p16"/>
          <p:cNvSpPr txBox="1"/>
          <p:nvPr>
            <p:ph type="subTitle" idx="1"/>
          </p:nvPr>
        </p:nvSpPr>
        <p:spPr>
          <a:xfrm>
            <a:off x="8378500" y="2110975"/>
            <a:ext cx="28734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513" name="Google Shape;513;p16"/>
          <p:cNvSpPr txBox="1"/>
          <p:nvPr>
            <p:ph type="subTitle" idx="2"/>
          </p:nvPr>
        </p:nvSpPr>
        <p:spPr>
          <a:xfrm>
            <a:off x="8378500" y="3797957"/>
            <a:ext cx="28734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514" name="Google Shape;514;p16"/>
          <p:cNvSpPr txBox="1"/>
          <p:nvPr>
            <p:ph type="title"/>
          </p:nvPr>
        </p:nvSpPr>
        <p:spPr>
          <a:xfrm>
            <a:off x="1221450" y="821975"/>
            <a:ext cx="97491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515" name="Google Shape;515;p16"/>
          <p:cNvSpPr txBox="1"/>
          <p:nvPr>
            <p:ph type="body" idx="3"/>
          </p:nvPr>
        </p:nvSpPr>
        <p:spPr>
          <a:xfrm>
            <a:off x="8378500" y="2546975"/>
            <a:ext cx="2873400" cy="1110600"/>
          </a:xfrm>
          <a:prstGeom prst="rect">
            <a:avLst/>
          </a:prstGeom>
        </p:spPr>
        <p:txBody>
          <a:bodyPr spcFirstLastPara="1" wrap="square" lIns="121900" tIns="121900" rIns="121900" bIns="121900"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0"/>
              </a:spcBef>
              <a:spcAft>
                <a:spcPts val="0"/>
              </a:spcAft>
              <a:buSzPts val="1400"/>
              <a:buChar char="○"/>
              <a:defRPr sz="1400"/>
            </a:lvl2pPr>
            <a:lvl3pPr marL="1371600" lvl="2" indent="-317500">
              <a:lnSpc>
                <a:spcPct val="100000"/>
              </a:lnSpc>
              <a:spcBef>
                <a:spcPts val="0"/>
              </a:spcBef>
              <a:spcAft>
                <a:spcPts val="0"/>
              </a:spcAft>
              <a:buSzPts val="1400"/>
              <a:buChar char="■"/>
              <a:defRPr sz="1400"/>
            </a:lvl3pPr>
            <a:lvl4pPr marL="1828800" lvl="3" indent="-317500">
              <a:lnSpc>
                <a:spcPct val="100000"/>
              </a:lnSpc>
              <a:spcBef>
                <a:spcPts val="0"/>
              </a:spcBef>
              <a:spcAft>
                <a:spcPts val="0"/>
              </a:spcAft>
              <a:buSzPts val="1400"/>
              <a:buChar char="●"/>
              <a:defRPr sz="1400"/>
            </a:lvl4pPr>
            <a:lvl5pPr marL="2286000" lvl="4" indent="-317500">
              <a:lnSpc>
                <a:spcPct val="100000"/>
              </a:lnSpc>
              <a:spcBef>
                <a:spcPts val="0"/>
              </a:spcBef>
              <a:spcAft>
                <a:spcPts val="0"/>
              </a:spcAft>
              <a:buSzPts val="1400"/>
              <a:buChar char="○"/>
              <a:defRPr sz="1400"/>
            </a:lvl5pPr>
            <a:lvl6pPr marL="2743200" lvl="5" indent="-317500">
              <a:lnSpc>
                <a:spcPct val="100000"/>
              </a:lnSpc>
              <a:spcBef>
                <a:spcPts val="0"/>
              </a:spcBef>
              <a:spcAft>
                <a:spcPts val="0"/>
              </a:spcAft>
              <a:buSzPts val="1400"/>
              <a:buChar char="■"/>
              <a:defRPr sz="1400"/>
            </a:lvl6pPr>
            <a:lvl7pPr marL="3200400" lvl="6" indent="-317500">
              <a:lnSpc>
                <a:spcPct val="100000"/>
              </a:lnSpc>
              <a:spcBef>
                <a:spcPts val="0"/>
              </a:spcBef>
              <a:spcAft>
                <a:spcPts val="0"/>
              </a:spcAft>
              <a:buSzPts val="1400"/>
              <a:buChar char="●"/>
              <a:defRPr sz="1400"/>
            </a:lvl7pPr>
            <a:lvl8pPr marL="3657600" lvl="7" indent="-317500">
              <a:lnSpc>
                <a:spcPct val="100000"/>
              </a:lnSpc>
              <a:spcBef>
                <a:spcPts val="0"/>
              </a:spcBef>
              <a:spcAft>
                <a:spcPts val="0"/>
              </a:spcAft>
              <a:buSzPts val="1400"/>
              <a:buChar char="○"/>
              <a:defRPr sz="1400"/>
            </a:lvl8pPr>
            <a:lvl9pPr marL="4114800" lvl="8" indent="-317500">
              <a:lnSpc>
                <a:spcPct val="100000"/>
              </a:lnSpc>
              <a:spcBef>
                <a:spcPts val="0"/>
              </a:spcBef>
              <a:spcAft>
                <a:spcPts val="0"/>
              </a:spcAft>
              <a:buSzPts val="1400"/>
              <a:buChar char="■"/>
              <a:defRPr sz="1400"/>
            </a:lvl9pPr>
          </a:lstStyle>
          <a:p/>
        </p:txBody>
      </p:sp>
      <p:sp>
        <p:nvSpPr>
          <p:cNvPr id="516" name="Google Shape;516;p16"/>
          <p:cNvSpPr txBox="1"/>
          <p:nvPr>
            <p:ph type="body" idx="4"/>
          </p:nvPr>
        </p:nvSpPr>
        <p:spPr>
          <a:xfrm>
            <a:off x="8378500" y="4201900"/>
            <a:ext cx="2873400" cy="1110600"/>
          </a:xfrm>
          <a:prstGeom prst="rect">
            <a:avLst/>
          </a:prstGeom>
        </p:spPr>
        <p:txBody>
          <a:bodyPr spcFirstLastPara="1" wrap="square" lIns="121900" tIns="121900" rIns="121900" bIns="12190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p:txBody>
      </p:sp>
      <p:grpSp>
        <p:nvGrpSpPr>
          <p:cNvPr id="517" name="Google Shape;517;p16"/>
          <p:cNvGrpSpPr/>
          <p:nvPr/>
        </p:nvGrpSpPr>
        <p:grpSpPr>
          <a:xfrm>
            <a:off x="10824011" y="5368933"/>
            <a:ext cx="757664" cy="739072"/>
            <a:chOff x="2714053" y="3696339"/>
            <a:chExt cx="757664" cy="739072"/>
          </a:xfrm>
        </p:grpSpPr>
        <p:sp>
          <p:nvSpPr>
            <p:cNvPr id="518" name="Google Shape;518;p16"/>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9" name="Google Shape;519;p16"/>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0" name="Google Shape;520;p16"/>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1" name="Google Shape;521;p16"/>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2" name="Google Shape;522;p16"/>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3" name="Google Shape;523;p16"/>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4" name="Google Shape;524;p16"/>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525" name="Shape 525"/>
        <p:cNvGrpSpPr/>
        <p:nvPr/>
      </p:nvGrpSpPr>
      <p:grpSpPr>
        <a:xfrm>
          <a:off x="0" y="0"/>
          <a:ext cx="0" cy="0"/>
          <a:chOff x="0" y="0"/>
          <a:chExt cx="0" cy="0"/>
        </a:xfrm>
      </p:grpSpPr>
      <p:sp>
        <p:nvSpPr>
          <p:cNvPr id="526" name="Google Shape;526;p17"/>
          <p:cNvSpPr/>
          <p:nvPr/>
        </p:nvSpPr>
        <p:spPr>
          <a:xfrm>
            <a:off x="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527" name="Google Shape;527;p17"/>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528" name="Google Shape;528;p17"/>
          <p:cNvPicPr preferRelativeResize="0"/>
          <p:nvPr/>
        </p:nvPicPr>
        <p:blipFill rotWithShape="1">
          <a:blip r:embed="rId2"/>
          <a:srcRect/>
          <a:stretch>
            <a:fillRect/>
          </a:stretch>
        </p:blipFill>
        <p:spPr>
          <a:xfrm>
            <a:off x="737188" y="-76188"/>
            <a:ext cx="1878419" cy="970517"/>
          </a:xfrm>
          <a:prstGeom prst="rect">
            <a:avLst/>
          </a:prstGeom>
          <a:noFill/>
          <a:ln>
            <a:noFill/>
          </a:ln>
          <a:effectLst>
            <a:outerShdw blurRad="50800" dist="38100" dir="10800000" algn="r" rotWithShape="0">
              <a:srgbClr val="000000">
                <a:alpha val="40000"/>
              </a:srgbClr>
            </a:outerShdw>
          </a:effectLst>
        </p:spPr>
      </p:pic>
      <p:pic>
        <p:nvPicPr>
          <p:cNvPr id="529" name="Google Shape;529;p17"/>
          <p:cNvPicPr preferRelativeResize="0"/>
          <p:nvPr/>
        </p:nvPicPr>
        <p:blipFill rotWithShape="1">
          <a:blip r:embed="rId2"/>
          <a:srcRect/>
          <a:stretch>
            <a:fillRect/>
          </a:stretch>
        </p:blipFill>
        <p:spPr>
          <a:xfrm>
            <a:off x="9652588" y="-76188"/>
            <a:ext cx="1878418" cy="970517"/>
          </a:xfrm>
          <a:prstGeom prst="rect">
            <a:avLst/>
          </a:prstGeom>
          <a:noFill/>
          <a:ln>
            <a:noFill/>
          </a:ln>
          <a:effectLst>
            <a:outerShdw blurRad="50800" dist="38100" dir="10800000" algn="r" rotWithShape="0">
              <a:srgbClr val="000000">
                <a:alpha val="40000"/>
              </a:srgbClr>
            </a:outerShdw>
          </a:effectLst>
        </p:spPr>
      </p:pic>
      <p:sp>
        <p:nvSpPr>
          <p:cNvPr id="530" name="Google Shape;530;p17"/>
          <p:cNvSpPr txBox="1"/>
          <p:nvPr>
            <p:ph type="subTitle" idx="1"/>
          </p:nvPr>
        </p:nvSpPr>
        <p:spPr>
          <a:xfrm>
            <a:off x="415600"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531" name="Google Shape;531;p17"/>
          <p:cNvSpPr txBox="1"/>
          <p:nvPr>
            <p:ph type="subTitle" idx="2"/>
          </p:nvPr>
        </p:nvSpPr>
        <p:spPr>
          <a:xfrm>
            <a:off x="2775377"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532" name="Google Shape;532;p17"/>
          <p:cNvSpPr txBox="1"/>
          <p:nvPr>
            <p:ph type="subTitle" idx="3"/>
          </p:nvPr>
        </p:nvSpPr>
        <p:spPr>
          <a:xfrm>
            <a:off x="5135153" y="23425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533" name="Google Shape;533;p17"/>
          <p:cNvSpPr txBox="1"/>
          <p:nvPr>
            <p:ph type="subTitle" idx="4"/>
          </p:nvPr>
        </p:nvSpPr>
        <p:spPr>
          <a:xfrm>
            <a:off x="7494930" y="23425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534" name="Google Shape;534;p17"/>
          <p:cNvSpPr txBox="1"/>
          <p:nvPr>
            <p:ph type="subTitle" idx="5"/>
          </p:nvPr>
        </p:nvSpPr>
        <p:spPr>
          <a:xfrm>
            <a:off x="9854707" y="2316000"/>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535" name="Google Shape;535;p17"/>
          <p:cNvSpPr txBox="1"/>
          <p:nvPr>
            <p:ph type="title"/>
          </p:nvPr>
        </p:nvSpPr>
        <p:spPr>
          <a:xfrm>
            <a:off x="415600" y="9743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536" name="Google Shape;536;p17"/>
          <p:cNvSpPr txBox="1"/>
          <p:nvPr>
            <p:ph type="body" idx="6"/>
          </p:nvPr>
        </p:nvSpPr>
        <p:spPr>
          <a:xfrm>
            <a:off x="807888" y="3177102"/>
            <a:ext cx="1847400" cy="2330100"/>
          </a:xfrm>
          <a:prstGeom prst="rect">
            <a:avLst/>
          </a:prstGeom>
        </p:spPr>
        <p:txBody>
          <a:bodyPr spcFirstLastPara="1" wrap="square" lIns="121900" tIns="121900" rIns="121900" bIns="121900" anchor="t" anchorCtr="0">
            <a:noAutofit/>
          </a:bodyPr>
          <a:lstStyle>
            <a:lvl1pPr marL="457200" lvl="0" indent="-330200" algn="ctr">
              <a:spcBef>
                <a:spcPts val="0"/>
              </a:spcBef>
              <a:spcAft>
                <a:spcPts val="0"/>
              </a:spcAft>
              <a:buSzPts val="1600"/>
              <a:buChar char="●"/>
              <a:defRPr sz="18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p:txBody>
      </p:sp>
      <p:sp>
        <p:nvSpPr>
          <p:cNvPr id="537" name="Google Shape;537;p17"/>
          <p:cNvSpPr txBox="1"/>
          <p:nvPr>
            <p:ph type="body" idx="7"/>
          </p:nvPr>
        </p:nvSpPr>
        <p:spPr>
          <a:xfrm>
            <a:off x="2990091" y="3177102"/>
            <a:ext cx="1847400" cy="23301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8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538" name="Google Shape;538;p17"/>
          <p:cNvSpPr txBox="1"/>
          <p:nvPr>
            <p:ph type="body" idx="8"/>
          </p:nvPr>
        </p:nvSpPr>
        <p:spPr>
          <a:xfrm>
            <a:off x="5172295" y="3177102"/>
            <a:ext cx="1847400" cy="23301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8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539" name="Google Shape;539;p17"/>
          <p:cNvSpPr txBox="1"/>
          <p:nvPr>
            <p:ph type="body" idx="9"/>
          </p:nvPr>
        </p:nvSpPr>
        <p:spPr>
          <a:xfrm>
            <a:off x="7354499" y="3177102"/>
            <a:ext cx="1847400" cy="23301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8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540" name="Google Shape;540;p17"/>
          <p:cNvSpPr txBox="1"/>
          <p:nvPr>
            <p:ph type="body" idx="13"/>
          </p:nvPr>
        </p:nvSpPr>
        <p:spPr>
          <a:xfrm>
            <a:off x="9536702" y="3177102"/>
            <a:ext cx="1847400" cy="23301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8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grpSp>
        <p:nvGrpSpPr>
          <p:cNvPr id="541" name="Google Shape;541;p17"/>
          <p:cNvGrpSpPr/>
          <p:nvPr/>
        </p:nvGrpSpPr>
        <p:grpSpPr>
          <a:xfrm>
            <a:off x="10824011" y="5368933"/>
            <a:ext cx="757664" cy="739072"/>
            <a:chOff x="2714053" y="3696339"/>
            <a:chExt cx="757664" cy="739072"/>
          </a:xfrm>
        </p:grpSpPr>
        <p:sp>
          <p:nvSpPr>
            <p:cNvPr id="542" name="Google Shape;542;p17"/>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3" name="Google Shape;543;p17"/>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4" name="Google Shape;544;p17"/>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5" name="Google Shape;545;p17"/>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6" name="Google Shape;546;p17"/>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7" name="Google Shape;547;p17"/>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8" name="Google Shape;548;p17"/>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49" name="Google Shape;549;p17"/>
          <p:cNvSpPr/>
          <p:nvPr/>
        </p:nvSpPr>
        <p:spPr>
          <a:xfrm>
            <a:off x="10850275" y="695326"/>
            <a:ext cx="731400" cy="631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550" name="Google Shape;550;p17"/>
          <p:cNvGrpSpPr/>
          <p:nvPr/>
        </p:nvGrpSpPr>
        <p:grpSpPr>
          <a:xfrm>
            <a:off x="10876004" y="684690"/>
            <a:ext cx="679947" cy="652506"/>
            <a:chOff x="3896486" y="3679569"/>
            <a:chExt cx="792294" cy="760319"/>
          </a:xfrm>
        </p:grpSpPr>
        <p:sp>
          <p:nvSpPr>
            <p:cNvPr id="551" name="Google Shape;551;p17"/>
            <p:cNvSpPr/>
            <p:nvPr/>
          </p:nvSpPr>
          <p:spPr>
            <a:xfrm>
              <a:off x="4023740" y="3792188"/>
              <a:ext cx="549116" cy="527138"/>
            </a:xfrm>
            <a:custGeom>
              <a:avLst/>
              <a:gdLst/>
              <a:ahLst/>
              <a:cxnLst/>
              <a:rect l="l" t="t" r="r" b="b"/>
              <a:pathLst>
                <a:path w="549116" h="527138" extrusionOk="0">
                  <a:moveTo>
                    <a:pt x="356330" y="0"/>
                  </a:moveTo>
                  <a:cubicBezTo>
                    <a:pt x="314420" y="41720"/>
                    <a:pt x="272034" y="83058"/>
                    <a:pt x="229267" y="123920"/>
                  </a:cubicBezTo>
                  <a:cubicBezTo>
                    <a:pt x="225457" y="127635"/>
                    <a:pt x="221266" y="131445"/>
                    <a:pt x="216122" y="132588"/>
                  </a:cubicBezTo>
                  <a:cubicBezTo>
                    <a:pt x="209740" y="134017"/>
                    <a:pt x="203263" y="131064"/>
                    <a:pt x="197263" y="128397"/>
                  </a:cubicBezTo>
                  <a:cubicBezTo>
                    <a:pt x="163449" y="113443"/>
                    <a:pt x="125635" y="105632"/>
                    <a:pt x="89154" y="111633"/>
                  </a:cubicBezTo>
                  <a:cubicBezTo>
                    <a:pt x="52673" y="117634"/>
                    <a:pt x="17812" y="138684"/>
                    <a:pt x="0" y="171069"/>
                  </a:cubicBezTo>
                  <a:lnTo>
                    <a:pt x="236220" y="393478"/>
                  </a:lnTo>
                  <a:cubicBezTo>
                    <a:pt x="274606" y="429673"/>
                    <a:pt x="313372" y="466154"/>
                    <a:pt x="343662" y="509302"/>
                  </a:cubicBezTo>
                  <a:cubicBezTo>
                    <a:pt x="348234" y="515779"/>
                    <a:pt x="352996" y="522732"/>
                    <a:pt x="360331" y="525685"/>
                  </a:cubicBezTo>
                  <a:cubicBezTo>
                    <a:pt x="375095" y="531590"/>
                    <a:pt x="390430" y="518446"/>
                    <a:pt x="399193" y="505206"/>
                  </a:cubicBezTo>
                  <a:cubicBezTo>
                    <a:pt x="435959" y="449485"/>
                    <a:pt x="430911" y="369570"/>
                    <a:pt x="387287" y="318992"/>
                  </a:cubicBezTo>
                  <a:cubicBezTo>
                    <a:pt x="441293" y="274320"/>
                    <a:pt x="495205" y="229457"/>
                    <a:pt x="549116" y="184499"/>
                  </a:cubicBezTo>
                  <a:cubicBezTo>
                    <a:pt x="487204" y="117729"/>
                    <a:pt x="422243" y="53816"/>
                    <a:pt x="356425" y="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2" name="Google Shape;552;p17"/>
            <p:cNvSpPr/>
            <p:nvPr/>
          </p:nvSpPr>
          <p:spPr>
            <a:xfrm>
              <a:off x="4372260" y="3679569"/>
              <a:ext cx="316520" cy="306768"/>
            </a:xfrm>
            <a:custGeom>
              <a:avLst/>
              <a:gdLst/>
              <a:ahLst/>
              <a:cxnLst/>
              <a:rect l="l" t="t" r="r" b="b"/>
              <a:pathLst>
                <a:path w="316520" h="306768" extrusionOk="0">
                  <a:moveTo>
                    <a:pt x="7429" y="113857"/>
                  </a:moveTo>
                  <a:cubicBezTo>
                    <a:pt x="3048" y="94998"/>
                    <a:pt x="-1334" y="75757"/>
                    <a:pt x="381" y="56422"/>
                  </a:cubicBezTo>
                  <a:cubicBezTo>
                    <a:pt x="2095" y="37086"/>
                    <a:pt x="10763" y="17464"/>
                    <a:pt x="27241" y="7273"/>
                  </a:cubicBezTo>
                  <a:cubicBezTo>
                    <a:pt x="52768" y="-8634"/>
                    <a:pt x="87630" y="3558"/>
                    <a:pt x="109251" y="24513"/>
                  </a:cubicBezTo>
                  <a:cubicBezTo>
                    <a:pt x="138302" y="52611"/>
                    <a:pt x="255841" y="139765"/>
                    <a:pt x="294513" y="203011"/>
                  </a:cubicBezTo>
                  <a:cubicBezTo>
                    <a:pt x="306895" y="223299"/>
                    <a:pt x="327660" y="259399"/>
                    <a:pt x="309181" y="277973"/>
                  </a:cubicBezTo>
                  <a:cubicBezTo>
                    <a:pt x="282892" y="304262"/>
                    <a:pt x="235362" y="314073"/>
                    <a:pt x="200501" y="3010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3" name="Google Shape;553;p17"/>
            <p:cNvSpPr/>
            <p:nvPr/>
          </p:nvSpPr>
          <p:spPr>
            <a:xfrm>
              <a:off x="3896486" y="4104608"/>
              <a:ext cx="354806" cy="335280"/>
            </a:xfrm>
            <a:custGeom>
              <a:avLst/>
              <a:gdLst/>
              <a:ahLst/>
              <a:cxnLst/>
              <a:rect l="l" t="t" r="r" b="b"/>
              <a:pathLst>
                <a:path w="354806" h="335280" extrusionOk="0">
                  <a:moveTo>
                    <a:pt x="277463" y="0"/>
                  </a:moveTo>
                  <a:cubicBezTo>
                    <a:pt x="192786" y="114205"/>
                    <a:pt x="95917" y="230410"/>
                    <a:pt x="0" y="335280"/>
                  </a:cubicBezTo>
                  <a:cubicBezTo>
                    <a:pt x="129540" y="257842"/>
                    <a:pt x="243554" y="174784"/>
                    <a:pt x="354806" y="7277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4" name="Google Shape;554;p17"/>
            <p:cNvSpPr/>
            <p:nvPr/>
          </p:nvSpPr>
          <p:spPr>
            <a:xfrm>
              <a:off x="4284249" y="3882485"/>
              <a:ext cx="66484" cy="74961"/>
            </a:xfrm>
            <a:custGeom>
              <a:avLst/>
              <a:gdLst/>
              <a:ahLst/>
              <a:cxnLst/>
              <a:rect l="l" t="t" r="r" b="b"/>
              <a:pathLst>
                <a:path w="66484" h="74961" extrusionOk="0">
                  <a:moveTo>
                    <a:pt x="0" y="74962"/>
                  </a:moveTo>
                  <a:cubicBezTo>
                    <a:pt x="16859" y="45911"/>
                    <a:pt x="39624" y="20288"/>
                    <a:pt x="6648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55" name="Google Shape;555;p17"/>
          <p:cNvSpPr/>
          <p:nvPr/>
        </p:nvSpPr>
        <p:spPr>
          <a:xfrm rot="1751628">
            <a:off x="602950" y="782309"/>
            <a:ext cx="614979" cy="824788"/>
          </a:xfrm>
          <a:custGeom>
            <a:avLst/>
            <a:gdLst/>
            <a:ahLst/>
            <a:cxnLst/>
            <a:rect l="l" t="t" r="r" b="b"/>
            <a:pathLst>
              <a:path w="615314" h="825237" extrusionOk="0">
                <a:moveTo>
                  <a:pt x="430339" y="650414"/>
                </a:moveTo>
                <a:cubicBezTo>
                  <a:pt x="475541" y="682620"/>
                  <a:pt x="483381" y="756286"/>
                  <a:pt x="445383" y="796826"/>
                </a:cubicBezTo>
                <a:cubicBezTo>
                  <a:pt x="407385" y="837367"/>
                  <a:pt x="332802" y="834047"/>
                  <a:pt x="299112" y="789905"/>
                </a:cubicBezTo>
                <a:cubicBezTo>
                  <a:pt x="265423" y="745762"/>
                  <a:pt x="282373" y="672379"/>
                  <a:pt x="332307" y="648083"/>
                </a:cubicBezTo>
                <a:cubicBezTo>
                  <a:pt x="282303" y="657123"/>
                  <a:pt x="231309" y="660372"/>
                  <a:pt x="180598" y="657759"/>
                </a:cubicBezTo>
                <a:lnTo>
                  <a:pt x="184765" y="482177"/>
                </a:lnTo>
                <a:cubicBezTo>
                  <a:pt x="148109" y="516997"/>
                  <a:pt x="92878" y="530911"/>
                  <a:pt x="44074" y="517633"/>
                </a:cubicBezTo>
                <a:cubicBezTo>
                  <a:pt x="30725" y="513960"/>
                  <a:pt x="17235" y="507957"/>
                  <a:pt x="9113" y="496727"/>
                </a:cubicBezTo>
                <a:cubicBezTo>
                  <a:pt x="2121" y="487121"/>
                  <a:pt x="-69" y="474691"/>
                  <a:pt x="2" y="462825"/>
                </a:cubicBezTo>
                <a:cubicBezTo>
                  <a:pt x="143" y="424615"/>
                  <a:pt x="23026" y="387324"/>
                  <a:pt x="56999" y="369737"/>
                </a:cubicBezTo>
                <a:cubicBezTo>
                  <a:pt x="90971" y="352151"/>
                  <a:pt x="134548" y="355188"/>
                  <a:pt x="165837" y="377153"/>
                </a:cubicBezTo>
                <a:cubicBezTo>
                  <a:pt x="153971" y="320863"/>
                  <a:pt x="153830" y="262100"/>
                  <a:pt x="165484" y="205739"/>
                </a:cubicBezTo>
                <a:cubicBezTo>
                  <a:pt x="214005" y="192743"/>
                  <a:pt x="264363" y="186316"/>
                  <a:pt x="314580" y="186740"/>
                </a:cubicBezTo>
                <a:cubicBezTo>
                  <a:pt x="275028" y="153474"/>
                  <a:pt x="265846" y="89555"/>
                  <a:pt x="294451" y="46543"/>
                </a:cubicBezTo>
                <a:cubicBezTo>
                  <a:pt x="323055" y="3530"/>
                  <a:pt x="385561" y="-12785"/>
                  <a:pt x="431540" y="10875"/>
                </a:cubicBezTo>
                <a:cubicBezTo>
                  <a:pt x="477519" y="34536"/>
                  <a:pt x="500685" y="94782"/>
                  <a:pt x="482322" y="143091"/>
                </a:cubicBezTo>
                <a:cubicBezTo>
                  <a:pt x="474058" y="164845"/>
                  <a:pt x="455695" y="185186"/>
                  <a:pt x="432458" y="186245"/>
                </a:cubicBezTo>
                <a:cubicBezTo>
                  <a:pt x="493764" y="178335"/>
                  <a:pt x="557046" y="186245"/>
                  <a:pt x="614467" y="209129"/>
                </a:cubicBezTo>
                <a:cubicBezTo>
                  <a:pt x="605709" y="259840"/>
                  <a:pt x="605992" y="312105"/>
                  <a:pt x="615315" y="362745"/>
                </a:cubicBezTo>
                <a:cubicBezTo>
                  <a:pt x="575410" y="349043"/>
                  <a:pt x="530702" y="340568"/>
                  <a:pt x="491645" y="356530"/>
                </a:cubicBezTo>
                <a:cubicBezTo>
                  <a:pt x="452587" y="372492"/>
                  <a:pt x="424901" y="421084"/>
                  <a:pt x="444253" y="458588"/>
                </a:cubicBezTo>
                <a:cubicBezTo>
                  <a:pt x="466995" y="502660"/>
                  <a:pt x="529501" y="501318"/>
                  <a:pt x="578447" y="493619"/>
                </a:cubicBezTo>
                <a:cubicBezTo>
                  <a:pt x="577952" y="555278"/>
                  <a:pt x="577458" y="616936"/>
                  <a:pt x="576964" y="678594"/>
                </a:cubicBezTo>
                <a:cubicBezTo>
                  <a:pt x="530773" y="658889"/>
                  <a:pt x="479991" y="650061"/>
                  <a:pt x="430269" y="650414"/>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6" name="Google Shape;556;p17"/>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557" name="Shape 557"/>
        <p:cNvGrpSpPr/>
        <p:nvPr/>
      </p:nvGrpSpPr>
      <p:grpSpPr>
        <a:xfrm>
          <a:off x="0" y="0"/>
          <a:ext cx="0" cy="0"/>
          <a:chOff x="0" y="0"/>
          <a:chExt cx="0" cy="0"/>
        </a:xfrm>
      </p:grpSpPr>
      <p:sp>
        <p:nvSpPr>
          <p:cNvPr id="558" name="Google Shape;558;p18"/>
          <p:cNvSpPr/>
          <p:nvPr/>
        </p:nvSpPr>
        <p:spPr>
          <a:xfrm>
            <a:off x="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559" name="Google Shape;559;p18"/>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560" name="Google Shape;560;p18"/>
          <p:cNvPicPr preferRelativeResize="0"/>
          <p:nvPr/>
        </p:nvPicPr>
        <p:blipFill rotWithShape="1">
          <a:blip r:embed="rId2"/>
          <a:srcRect/>
          <a:stretch>
            <a:fillRect/>
          </a:stretch>
        </p:blipFill>
        <p:spPr>
          <a:xfrm>
            <a:off x="737188" y="-76188"/>
            <a:ext cx="1878419" cy="970517"/>
          </a:xfrm>
          <a:prstGeom prst="rect">
            <a:avLst/>
          </a:prstGeom>
          <a:noFill/>
          <a:ln>
            <a:noFill/>
          </a:ln>
          <a:effectLst>
            <a:outerShdw blurRad="50800" dist="38100" dir="10800000" algn="r" rotWithShape="0">
              <a:srgbClr val="000000">
                <a:alpha val="40000"/>
              </a:srgbClr>
            </a:outerShdw>
          </a:effectLst>
        </p:spPr>
      </p:pic>
      <p:pic>
        <p:nvPicPr>
          <p:cNvPr id="561" name="Google Shape;561;p18"/>
          <p:cNvPicPr preferRelativeResize="0"/>
          <p:nvPr/>
        </p:nvPicPr>
        <p:blipFill rotWithShape="1">
          <a:blip r:embed="rId2"/>
          <a:srcRect/>
          <a:stretch>
            <a:fillRect/>
          </a:stretch>
        </p:blipFill>
        <p:spPr>
          <a:xfrm>
            <a:off x="9652588" y="-76188"/>
            <a:ext cx="1878418" cy="970517"/>
          </a:xfrm>
          <a:prstGeom prst="rect">
            <a:avLst/>
          </a:prstGeom>
          <a:noFill/>
          <a:ln>
            <a:noFill/>
          </a:ln>
          <a:effectLst>
            <a:outerShdw blurRad="50800" dist="38100" dir="10800000" algn="r" rotWithShape="0">
              <a:srgbClr val="000000">
                <a:alpha val="40000"/>
              </a:srgbClr>
            </a:outerShdw>
          </a:effectLst>
        </p:spPr>
      </p:pic>
      <p:sp>
        <p:nvSpPr>
          <p:cNvPr id="562" name="Google Shape;562;p18"/>
          <p:cNvSpPr txBox="1"/>
          <p:nvPr>
            <p:ph type="title"/>
          </p:nvPr>
        </p:nvSpPr>
        <p:spPr>
          <a:xfrm>
            <a:off x="644200" y="974375"/>
            <a:ext cx="5581500" cy="7635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563" name="Google Shape;563;p18"/>
          <p:cNvSpPr txBox="1"/>
          <p:nvPr>
            <p:ph type="body" idx="1"/>
          </p:nvPr>
        </p:nvSpPr>
        <p:spPr>
          <a:xfrm>
            <a:off x="644050" y="2097700"/>
            <a:ext cx="5581500" cy="3565800"/>
          </a:xfrm>
          <a:prstGeom prst="rect">
            <a:avLst/>
          </a:prstGeom>
        </p:spPr>
        <p:txBody>
          <a:bodyPr spcFirstLastPara="1" wrap="square" lIns="121900" tIns="121900" rIns="121900" bIns="121900" anchor="t" anchorCtr="0">
            <a:noAutofit/>
          </a:bodyPr>
          <a:lstStyle>
            <a:lvl1pPr marL="457200" lvl="0" indent="-349250" algn="r">
              <a:spcBef>
                <a:spcPts val="0"/>
              </a:spcBef>
              <a:spcAft>
                <a:spcPts val="0"/>
              </a:spcAft>
              <a:buSzPts val="1900"/>
              <a:buChar char="●"/>
              <a:defRPr/>
            </a:lvl1pPr>
            <a:lvl2pPr marL="914400" lvl="1" indent="-349250" algn="r">
              <a:spcBef>
                <a:spcPts val="2100"/>
              </a:spcBef>
              <a:spcAft>
                <a:spcPts val="0"/>
              </a:spcAft>
              <a:buSzPts val="1900"/>
              <a:buChar char="○"/>
              <a:defRPr/>
            </a:lvl2pPr>
            <a:lvl3pPr marL="1371600" lvl="2" indent="-349250" algn="r">
              <a:spcBef>
                <a:spcPts val="2100"/>
              </a:spcBef>
              <a:spcAft>
                <a:spcPts val="0"/>
              </a:spcAft>
              <a:buSzPts val="1900"/>
              <a:buChar char="■"/>
              <a:defRPr/>
            </a:lvl3pPr>
            <a:lvl4pPr marL="1828800" lvl="3" indent="-349250" algn="r">
              <a:spcBef>
                <a:spcPts val="2100"/>
              </a:spcBef>
              <a:spcAft>
                <a:spcPts val="0"/>
              </a:spcAft>
              <a:buSzPts val="1900"/>
              <a:buChar char="●"/>
              <a:defRPr/>
            </a:lvl4pPr>
            <a:lvl5pPr marL="2286000" lvl="4" indent="-349250" algn="r">
              <a:spcBef>
                <a:spcPts val="2100"/>
              </a:spcBef>
              <a:spcAft>
                <a:spcPts val="0"/>
              </a:spcAft>
              <a:buSzPts val="1900"/>
              <a:buChar char="○"/>
              <a:defRPr/>
            </a:lvl5pPr>
            <a:lvl6pPr marL="2743200" lvl="5" indent="-349250" algn="r">
              <a:spcBef>
                <a:spcPts val="2100"/>
              </a:spcBef>
              <a:spcAft>
                <a:spcPts val="0"/>
              </a:spcAft>
              <a:buSzPts val="1900"/>
              <a:buChar char="■"/>
              <a:defRPr/>
            </a:lvl6pPr>
            <a:lvl7pPr marL="3200400" lvl="6" indent="-349250" algn="r">
              <a:spcBef>
                <a:spcPts val="2100"/>
              </a:spcBef>
              <a:spcAft>
                <a:spcPts val="0"/>
              </a:spcAft>
              <a:buSzPts val="1900"/>
              <a:buChar char="●"/>
              <a:defRPr/>
            </a:lvl7pPr>
            <a:lvl8pPr marL="3657600" lvl="7" indent="-349250" algn="r">
              <a:spcBef>
                <a:spcPts val="2100"/>
              </a:spcBef>
              <a:spcAft>
                <a:spcPts val="0"/>
              </a:spcAft>
              <a:buSzPts val="1900"/>
              <a:buChar char="○"/>
              <a:defRPr/>
            </a:lvl8pPr>
            <a:lvl9pPr marL="4114800" lvl="8" indent="-349250" algn="r">
              <a:spcBef>
                <a:spcPts val="2100"/>
              </a:spcBef>
              <a:spcAft>
                <a:spcPts val="2100"/>
              </a:spcAft>
              <a:buSzPts val="1900"/>
              <a:buChar char="■"/>
              <a:defRPr/>
            </a:lvl9pPr>
          </a:lstStyle>
          <a:p/>
        </p:txBody>
      </p:sp>
      <p:sp>
        <p:nvSpPr>
          <p:cNvPr id="564" name="Google Shape;564;p18"/>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565" name="Shape 565"/>
        <p:cNvGrpSpPr/>
        <p:nvPr/>
      </p:nvGrpSpPr>
      <p:grpSpPr>
        <a:xfrm>
          <a:off x="0" y="0"/>
          <a:ext cx="0" cy="0"/>
          <a:chOff x="0" y="0"/>
          <a:chExt cx="0" cy="0"/>
        </a:xfrm>
      </p:grpSpPr>
      <p:sp>
        <p:nvSpPr>
          <p:cNvPr id="566" name="Google Shape;566;p19"/>
          <p:cNvSpPr/>
          <p:nvPr/>
        </p:nvSpPr>
        <p:spPr>
          <a:xfrm flipH="1">
            <a:off x="953130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567" name="Google Shape;567;p19"/>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568" name="Google Shape;568;p19"/>
          <p:cNvPicPr preferRelativeResize="0"/>
          <p:nvPr/>
        </p:nvPicPr>
        <p:blipFill rotWithShape="1">
          <a:blip r:embed="rId2"/>
          <a:srcRect/>
          <a:stretch>
            <a:fillRect/>
          </a:stretch>
        </p:blipFill>
        <p:spPr>
          <a:xfrm>
            <a:off x="737188" y="-76188"/>
            <a:ext cx="1878419" cy="970517"/>
          </a:xfrm>
          <a:prstGeom prst="rect">
            <a:avLst/>
          </a:prstGeom>
          <a:noFill/>
          <a:ln>
            <a:noFill/>
          </a:ln>
          <a:effectLst>
            <a:outerShdw blurRad="50800" dist="38100" dir="10800000" algn="r" rotWithShape="0">
              <a:srgbClr val="000000">
                <a:alpha val="40000"/>
              </a:srgbClr>
            </a:outerShdw>
          </a:effectLst>
        </p:spPr>
      </p:pic>
      <p:pic>
        <p:nvPicPr>
          <p:cNvPr id="569" name="Google Shape;569;p19"/>
          <p:cNvPicPr preferRelativeResize="0"/>
          <p:nvPr/>
        </p:nvPicPr>
        <p:blipFill rotWithShape="1">
          <a:blip r:embed="rId2"/>
          <a:srcRect/>
          <a:stretch>
            <a:fillRect/>
          </a:stretch>
        </p:blipFill>
        <p:spPr>
          <a:xfrm>
            <a:off x="9652588" y="-76188"/>
            <a:ext cx="1878418" cy="970517"/>
          </a:xfrm>
          <a:prstGeom prst="rect">
            <a:avLst/>
          </a:prstGeom>
          <a:noFill/>
          <a:ln>
            <a:noFill/>
          </a:ln>
          <a:effectLst>
            <a:outerShdw blurRad="50800" dist="38100" dir="10800000" algn="r" rotWithShape="0">
              <a:srgbClr val="000000">
                <a:alpha val="40000"/>
              </a:srgbClr>
            </a:outerShdw>
          </a:effectLst>
        </p:spPr>
      </p:pic>
      <p:sp>
        <p:nvSpPr>
          <p:cNvPr id="570" name="Google Shape;570;p19"/>
          <p:cNvSpPr txBox="1"/>
          <p:nvPr>
            <p:ph type="title"/>
          </p:nvPr>
        </p:nvSpPr>
        <p:spPr>
          <a:xfrm>
            <a:off x="5978200" y="974375"/>
            <a:ext cx="5581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571" name="Google Shape;571;p19"/>
          <p:cNvSpPr txBox="1"/>
          <p:nvPr>
            <p:ph type="body" idx="1"/>
          </p:nvPr>
        </p:nvSpPr>
        <p:spPr>
          <a:xfrm>
            <a:off x="5978300" y="2508425"/>
            <a:ext cx="5581500" cy="31068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572" name="Shape 572"/>
        <p:cNvGrpSpPr/>
        <p:nvPr/>
      </p:nvGrpSpPr>
      <p:grpSpPr>
        <a:xfrm>
          <a:off x="0" y="0"/>
          <a:ext cx="0" cy="0"/>
          <a:chOff x="0" y="0"/>
          <a:chExt cx="0" cy="0"/>
        </a:xfrm>
      </p:grpSpPr>
      <p:sp>
        <p:nvSpPr>
          <p:cNvPr id="573" name="Google Shape;573;p20"/>
          <p:cNvSpPr/>
          <p:nvPr/>
        </p:nvSpPr>
        <p:spPr>
          <a:xfrm>
            <a:off x="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574" name="Google Shape;574;p20"/>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575" name="Google Shape;575;p20"/>
          <p:cNvPicPr preferRelativeResize="0"/>
          <p:nvPr/>
        </p:nvPicPr>
        <p:blipFill rotWithShape="1">
          <a:blip r:embed="rId2"/>
          <a:srcRect/>
          <a:stretch>
            <a:fillRect/>
          </a:stretch>
        </p:blipFill>
        <p:spPr>
          <a:xfrm>
            <a:off x="737188" y="-76188"/>
            <a:ext cx="1878419" cy="970517"/>
          </a:xfrm>
          <a:prstGeom prst="rect">
            <a:avLst/>
          </a:prstGeom>
          <a:noFill/>
          <a:ln>
            <a:noFill/>
          </a:ln>
          <a:effectLst>
            <a:outerShdw blurRad="50800" dist="38100" dir="10800000" algn="r" rotWithShape="0">
              <a:srgbClr val="000000">
                <a:alpha val="40000"/>
              </a:srgbClr>
            </a:outerShdw>
          </a:effectLst>
        </p:spPr>
      </p:pic>
      <p:pic>
        <p:nvPicPr>
          <p:cNvPr id="576" name="Google Shape;576;p20"/>
          <p:cNvPicPr preferRelativeResize="0"/>
          <p:nvPr/>
        </p:nvPicPr>
        <p:blipFill rotWithShape="1">
          <a:blip r:embed="rId2"/>
          <a:srcRect/>
          <a:stretch>
            <a:fillRect/>
          </a:stretch>
        </p:blipFill>
        <p:spPr>
          <a:xfrm>
            <a:off x="9652588" y="-76188"/>
            <a:ext cx="1878418" cy="970517"/>
          </a:xfrm>
          <a:prstGeom prst="rect">
            <a:avLst/>
          </a:prstGeom>
          <a:noFill/>
          <a:ln>
            <a:noFill/>
          </a:ln>
          <a:effectLst>
            <a:outerShdw blurRad="50800" dist="38100" dir="10800000" algn="r" rotWithShape="0">
              <a:srgbClr val="000000">
                <a:alpha val="40000"/>
              </a:srgbClr>
            </a:outerShdw>
          </a:effectLst>
        </p:spPr>
      </p:pic>
      <p:sp>
        <p:nvSpPr>
          <p:cNvPr id="577" name="Google Shape;577;p20"/>
          <p:cNvSpPr txBox="1"/>
          <p:nvPr>
            <p:ph type="subTitle" idx="1"/>
          </p:nvPr>
        </p:nvSpPr>
        <p:spPr>
          <a:xfrm>
            <a:off x="3305250" y="3120925"/>
            <a:ext cx="5581500" cy="5220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dk1"/>
                </a:solidFill>
                <a:highlight>
                  <a:schemeClr val="accent2"/>
                </a:highlight>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578" name="Google Shape;578;p20"/>
          <p:cNvSpPr txBox="1"/>
          <p:nvPr>
            <p:ph type="title"/>
          </p:nvPr>
        </p:nvSpPr>
        <p:spPr>
          <a:xfrm>
            <a:off x="3159300" y="1883275"/>
            <a:ext cx="5873400" cy="1341600"/>
          </a:xfrm>
          <a:prstGeom prst="rect">
            <a:avLst/>
          </a:prstGeom>
        </p:spPr>
        <p:txBody>
          <a:bodyPr spcFirstLastPara="1" wrap="square" lIns="121900" tIns="121900" rIns="121900" bIns="121900" anchor="b" anchorCtr="0">
            <a:noAutofit/>
          </a:bodyPr>
          <a:lstStyle>
            <a:lvl1pPr marL="0" marR="0" lvl="0" indent="0" algn="ctr" rtl="0">
              <a:lnSpc>
                <a:spcPct val="100000"/>
              </a:lnSpc>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579" name="Google Shape;579;p20"/>
          <p:cNvSpPr txBox="1"/>
          <p:nvPr>
            <p:ph type="body" idx="2"/>
          </p:nvPr>
        </p:nvSpPr>
        <p:spPr>
          <a:xfrm>
            <a:off x="3305250" y="3528525"/>
            <a:ext cx="5581500" cy="1341600"/>
          </a:xfrm>
          <a:prstGeom prst="rect">
            <a:avLst/>
          </a:prstGeom>
        </p:spPr>
        <p:txBody>
          <a:bodyPr spcFirstLastPara="1" wrap="square" lIns="121900" tIns="121900" rIns="121900" bIns="121900" anchor="t" anchorCtr="0">
            <a:noAutofit/>
          </a:bodyPr>
          <a:lstStyle>
            <a:lvl1pPr marL="457200" lvl="0" indent="-349250" algn="ctr">
              <a:lnSpc>
                <a:spcPct val="100000"/>
              </a:lnSpc>
              <a:spcBef>
                <a:spcPts val="0"/>
              </a:spcBef>
              <a:spcAft>
                <a:spcPts val="0"/>
              </a:spcAft>
              <a:buSzPts val="1900"/>
              <a:buChar char="●"/>
              <a:defRPr/>
            </a:lvl1pPr>
            <a:lvl2pPr marL="914400" lvl="1" indent="-349250">
              <a:lnSpc>
                <a:spcPct val="100000"/>
              </a:lnSpc>
              <a:spcBef>
                <a:spcPts val="0"/>
              </a:spcBef>
              <a:spcAft>
                <a:spcPts val="0"/>
              </a:spcAft>
              <a:buSzPts val="1900"/>
              <a:buChar char="○"/>
              <a:defRPr/>
            </a:lvl2pPr>
            <a:lvl3pPr marL="1371600" lvl="2" indent="-349250">
              <a:lnSpc>
                <a:spcPct val="100000"/>
              </a:lnSpc>
              <a:spcBef>
                <a:spcPts val="0"/>
              </a:spcBef>
              <a:spcAft>
                <a:spcPts val="0"/>
              </a:spcAft>
              <a:buSzPts val="1900"/>
              <a:buChar char="■"/>
              <a:defRPr/>
            </a:lvl3pPr>
            <a:lvl4pPr marL="1828800" lvl="3" indent="-349250">
              <a:lnSpc>
                <a:spcPct val="100000"/>
              </a:lnSpc>
              <a:spcBef>
                <a:spcPts val="0"/>
              </a:spcBef>
              <a:spcAft>
                <a:spcPts val="0"/>
              </a:spcAft>
              <a:buSzPts val="1900"/>
              <a:buChar char="●"/>
              <a:defRPr/>
            </a:lvl4pPr>
            <a:lvl5pPr marL="2286000" lvl="4" indent="-349250">
              <a:lnSpc>
                <a:spcPct val="100000"/>
              </a:lnSpc>
              <a:spcBef>
                <a:spcPts val="0"/>
              </a:spcBef>
              <a:spcAft>
                <a:spcPts val="0"/>
              </a:spcAft>
              <a:buSzPts val="1900"/>
              <a:buChar char="○"/>
              <a:defRPr/>
            </a:lvl5pPr>
            <a:lvl6pPr marL="2743200" lvl="5" indent="-349250">
              <a:lnSpc>
                <a:spcPct val="100000"/>
              </a:lnSpc>
              <a:spcBef>
                <a:spcPts val="0"/>
              </a:spcBef>
              <a:spcAft>
                <a:spcPts val="0"/>
              </a:spcAft>
              <a:buSzPts val="1900"/>
              <a:buChar char="■"/>
              <a:defRPr/>
            </a:lvl6pPr>
            <a:lvl7pPr marL="3200400" lvl="6" indent="-349250">
              <a:lnSpc>
                <a:spcPct val="100000"/>
              </a:lnSpc>
              <a:spcBef>
                <a:spcPts val="0"/>
              </a:spcBef>
              <a:spcAft>
                <a:spcPts val="0"/>
              </a:spcAft>
              <a:buSzPts val="1900"/>
              <a:buChar char="●"/>
              <a:defRPr/>
            </a:lvl7pPr>
            <a:lvl8pPr marL="3657600" lvl="7" indent="-349250">
              <a:lnSpc>
                <a:spcPct val="100000"/>
              </a:lnSpc>
              <a:spcBef>
                <a:spcPts val="0"/>
              </a:spcBef>
              <a:spcAft>
                <a:spcPts val="0"/>
              </a:spcAft>
              <a:buSzPts val="1900"/>
              <a:buChar char="○"/>
              <a:defRPr/>
            </a:lvl8pPr>
            <a:lvl9pPr marL="4114800" lvl="8" indent="-349250">
              <a:lnSpc>
                <a:spcPct val="100000"/>
              </a:lnSpc>
              <a:spcBef>
                <a:spcPts val="0"/>
              </a:spcBef>
              <a:spcAft>
                <a:spcPts val="0"/>
              </a:spcAft>
              <a:buSzPts val="1900"/>
              <a:buChar char="■"/>
              <a:defRPr/>
            </a:lvl9pPr>
          </a:lstStyle>
          <a:p/>
        </p:txBody>
      </p:sp>
      <p:sp>
        <p:nvSpPr>
          <p:cNvPr id="580" name="Google Shape;580;p20"/>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1" name="Google Shape;581;p20"/>
          <p:cNvSpPr/>
          <p:nvPr/>
        </p:nvSpPr>
        <p:spPr>
          <a:xfrm>
            <a:off x="5077376" y="926200"/>
            <a:ext cx="739500" cy="859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582" name="Google Shape;582;p20"/>
          <p:cNvSpPr/>
          <p:nvPr/>
        </p:nvSpPr>
        <p:spPr>
          <a:xfrm>
            <a:off x="7974033" y="5586804"/>
            <a:ext cx="945000" cy="631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583" name="Google Shape;583;p20"/>
          <p:cNvSpPr/>
          <p:nvPr/>
        </p:nvSpPr>
        <p:spPr>
          <a:xfrm rot="2088241">
            <a:off x="1122766" y="5398869"/>
            <a:ext cx="384897" cy="507380"/>
          </a:xfrm>
          <a:custGeom>
            <a:avLst/>
            <a:gdLst/>
            <a:ahLst/>
            <a:cxnLst/>
            <a:rect l="l" t="t" r="r" b="b"/>
            <a:pathLst>
              <a:path w="385418" h="508066" extrusionOk="0">
                <a:moveTo>
                  <a:pt x="106225" y="240597"/>
                </a:moveTo>
                <a:cubicBezTo>
                  <a:pt x="118090" y="327894"/>
                  <a:pt x="118302" y="416744"/>
                  <a:pt x="106719" y="504041"/>
                </a:cubicBezTo>
                <a:lnTo>
                  <a:pt x="262737" y="508066"/>
                </a:lnTo>
                <a:cubicBezTo>
                  <a:pt x="260265" y="412648"/>
                  <a:pt x="263585" y="317159"/>
                  <a:pt x="272696" y="222164"/>
                </a:cubicBezTo>
                <a:cubicBezTo>
                  <a:pt x="310340" y="224071"/>
                  <a:pt x="348126" y="222234"/>
                  <a:pt x="385418" y="216866"/>
                </a:cubicBezTo>
                <a:cubicBezTo>
                  <a:pt x="319875" y="153654"/>
                  <a:pt x="260265" y="84297"/>
                  <a:pt x="207576" y="9997"/>
                </a:cubicBezTo>
                <a:cubicBezTo>
                  <a:pt x="204469" y="5617"/>
                  <a:pt x="200867" y="885"/>
                  <a:pt x="195570" y="108"/>
                </a:cubicBezTo>
                <a:cubicBezTo>
                  <a:pt x="189284" y="-810"/>
                  <a:pt x="183916" y="4276"/>
                  <a:pt x="179608" y="8866"/>
                </a:cubicBezTo>
                <a:cubicBezTo>
                  <a:pt x="115336" y="78506"/>
                  <a:pt x="55302" y="152171"/>
                  <a:pt x="0" y="229226"/>
                </a:cubicBezTo>
                <a:cubicBezTo>
                  <a:pt x="36727" y="229650"/>
                  <a:pt x="73453" y="232405"/>
                  <a:pt x="106154" y="24066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4" name="Google Shape;584;p20"/>
          <p:cNvSpPr/>
          <p:nvPr/>
        </p:nvSpPr>
        <p:spPr>
          <a:xfrm rot="10800000" flipH="1">
            <a:off x="2585942" y="5970689"/>
            <a:ext cx="2145515" cy="45753"/>
          </a:xfrm>
          <a:custGeom>
            <a:avLst/>
            <a:gdLst/>
            <a:ahLst/>
            <a:cxnLst/>
            <a:rect l="l" t="t" r="r" b="b"/>
            <a:pathLst>
              <a:path w="487617" h="28462" extrusionOk="0">
                <a:moveTo>
                  <a:pt x="0" y="28463"/>
                </a:moveTo>
                <a:cubicBezTo>
                  <a:pt x="161809" y="9817"/>
                  <a:pt x="324749" y="282"/>
                  <a:pt x="48761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585" name="Google Shape;585;p20"/>
          <p:cNvGrpSpPr/>
          <p:nvPr/>
        </p:nvGrpSpPr>
        <p:grpSpPr>
          <a:xfrm>
            <a:off x="5147599" y="890737"/>
            <a:ext cx="714761" cy="797669"/>
            <a:chOff x="5932213" y="4153080"/>
            <a:chExt cx="714761" cy="797669"/>
          </a:xfrm>
        </p:grpSpPr>
        <p:sp>
          <p:nvSpPr>
            <p:cNvPr id="586" name="Google Shape;586;p20"/>
            <p:cNvSpPr/>
            <p:nvPr/>
          </p:nvSpPr>
          <p:spPr>
            <a:xfrm>
              <a:off x="6140446" y="4442969"/>
              <a:ext cx="302911" cy="462703"/>
            </a:xfrm>
            <a:custGeom>
              <a:avLst/>
              <a:gdLst/>
              <a:ahLst/>
              <a:cxnLst/>
              <a:rect l="l" t="t" r="r" b="b"/>
              <a:pathLst>
                <a:path w="302911" h="462703" extrusionOk="0">
                  <a:moveTo>
                    <a:pt x="140740" y="462655"/>
                  </a:moveTo>
                  <a:cubicBezTo>
                    <a:pt x="129652" y="463361"/>
                    <a:pt x="119693" y="456369"/>
                    <a:pt x="117716" y="446340"/>
                  </a:cubicBezTo>
                  <a:cubicBezTo>
                    <a:pt x="110794" y="411873"/>
                    <a:pt x="93278" y="335312"/>
                    <a:pt x="67569" y="296537"/>
                  </a:cubicBezTo>
                  <a:cubicBezTo>
                    <a:pt x="33739" y="245614"/>
                    <a:pt x="-3483" y="191301"/>
                    <a:pt x="261" y="131832"/>
                  </a:cubicBezTo>
                  <a:cubicBezTo>
                    <a:pt x="3015" y="88325"/>
                    <a:pt x="29501" y="46584"/>
                    <a:pt x="69477" y="22641"/>
                  </a:cubicBezTo>
                  <a:cubicBezTo>
                    <a:pt x="109523" y="-1231"/>
                    <a:pt x="162070" y="-6670"/>
                    <a:pt x="206919" y="8445"/>
                  </a:cubicBezTo>
                  <a:cubicBezTo>
                    <a:pt x="223234" y="13954"/>
                    <a:pt x="238561" y="22005"/>
                    <a:pt x="251274" y="32812"/>
                  </a:cubicBezTo>
                  <a:cubicBezTo>
                    <a:pt x="275075" y="52940"/>
                    <a:pt x="288706" y="81333"/>
                    <a:pt x="296052" y="110220"/>
                  </a:cubicBezTo>
                  <a:cubicBezTo>
                    <a:pt x="308694" y="160154"/>
                    <a:pt x="303750" y="213620"/>
                    <a:pt x="282138" y="260941"/>
                  </a:cubicBezTo>
                  <a:cubicBezTo>
                    <a:pt x="269919" y="287709"/>
                    <a:pt x="252474" y="312641"/>
                    <a:pt x="243858" y="340609"/>
                  </a:cubicBezTo>
                  <a:cubicBezTo>
                    <a:pt x="236018" y="366247"/>
                    <a:pt x="238561" y="411096"/>
                    <a:pt x="240891" y="436664"/>
                  </a:cubicBezTo>
                  <a:cubicBezTo>
                    <a:pt x="241880" y="447399"/>
                    <a:pt x="233051" y="456722"/>
                    <a:pt x="221327" y="457428"/>
                  </a:cubicBezTo>
                  <a:lnTo>
                    <a:pt x="140740" y="462513"/>
                  </a:ln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7" name="Google Shape;587;p20"/>
            <p:cNvSpPr/>
            <p:nvPr/>
          </p:nvSpPr>
          <p:spPr>
            <a:xfrm>
              <a:off x="6204765" y="4536238"/>
              <a:ext cx="162465" cy="244655"/>
            </a:xfrm>
            <a:custGeom>
              <a:avLst/>
              <a:gdLst/>
              <a:ahLst/>
              <a:cxnLst/>
              <a:rect l="l" t="t" r="r" b="b"/>
              <a:pathLst>
                <a:path w="162465" h="244655" extrusionOk="0">
                  <a:moveTo>
                    <a:pt x="72537" y="244656"/>
                  </a:moveTo>
                  <a:cubicBezTo>
                    <a:pt x="75363" y="183421"/>
                    <a:pt x="65687" y="121622"/>
                    <a:pt x="44145" y="64201"/>
                  </a:cubicBezTo>
                  <a:cubicBezTo>
                    <a:pt x="40896" y="55655"/>
                    <a:pt x="37152" y="46756"/>
                    <a:pt x="30090" y="40964"/>
                  </a:cubicBezTo>
                  <a:cubicBezTo>
                    <a:pt x="23027" y="35173"/>
                    <a:pt x="11585" y="33619"/>
                    <a:pt x="5017" y="40046"/>
                  </a:cubicBezTo>
                  <a:cubicBezTo>
                    <a:pt x="1415" y="43577"/>
                    <a:pt x="-68" y="48804"/>
                    <a:pt x="2" y="53819"/>
                  </a:cubicBezTo>
                  <a:cubicBezTo>
                    <a:pt x="214" y="65402"/>
                    <a:pt x="8054" y="75784"/>
                    <a:pt x="17942" y="81787"/>
                  </a:cubicBezTo>
                  <a:cubicBezTo>
                    <a:pt x="27830" y="87791"/>
                    <a:pt x="39483" y="90051"/>
                    <a:pt x="50925" y="91534"/>
                  </a:cubicBezTo>
                  <a:cubicBezTo>
                    <a:pt x="58765" y="92523"/>
                    <a:pt x="67099" y="93159"/>
                    <a:pt x="74232" y="89768"/>
                  </a:cubicBezTo>
                  <a:cubicBezTo>
                    <a:pt x="86734" y="83836"/>
                    <a:pt x="90972" y="68439"/>
                    <a:pt x="93796" y="54878"/>
                  </a:cubicBezTo>
                  <a:cubicBezTo>
                    <a:pt x="95915" y="44849"/>
                    <a:pt x="97964" y="34608"/>
                    <a:pt x="96622" y="24437"/>
                  </a:cubicBezTo>
                  <a:cubicBezTo>
                    <a:pt x="95280" y="14267"/>
                    <a:pt x="89700" y="4096"/>
                    <a:pt x="80307" y="0"/>
                  </a:cubicBezTo>
                  <a:cubicBezTo>
                    <a:pt x="65404" y="17304"/>
                    <a:pt x="65969" y="45838"/>
                    <a:pt x="81507" y="62576"/>
                  </a:cubicBezTo>
                  <a:cubicBezTo>
                    <a:pt x="97046" y="79315"/>
                    <a:pt x="125508" y="81929"/>
                    <a:pt x="143872" y="68368"/>
                  </a:cubicBezTo>
                  <a:cubicBezTo>
                    <a:pt x="162235" y="54808"/>
                    <a:pt x="168027" y="26839"/>
                    <a:pt x="156585" y="7063"/>
                  </a:cubicBezTo>
                  <a:cubicBezTo>
                    <a:pt x="155172" y="4591"/>
                    <a:pt x="152983" y="1977"/>
                    <a:pt x="150158" y="2048"/>
                  </a:cubicBezTo>
                  <a:cubicBezTo>
                    <a:pt x="148180" y="2048"/>
                    <a:pt x="146485" y="3461"/>
                    <a:pt x="145073" y="4803"/>
                  </a:cubicBezTo>
                  <a:cubicBezTo>
                    <a:pt x="130382" y="18999"/>
                    <a:pt x="127274" y="41035"/>
                    <a:pt x="125226" y="61376"/>
                  </a:cubicBezTo>
                  <a:cubicBezTo>
                    <a:pt x="119223" y="122610"/>
                    <a:pt x="116680" y="187023"/>
                    <a:pt x="142389" y="24296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8" name="Google Shape;588;p20"/>
            <p:cNvSpPr/>
            <p:nvPr/>
          </p:nvSpPr>
          <p:spPr>
            <a:xfrm>
              <a:off x="6237962" y="4782446"/>
              <a:ext cx="141256" cy="5934"/>
            </a:xfrm>
            <a:custGeom>
              <a:avLst/>
              <a:gdLst/>
              <a:ahLst/>
              <a:cxnLst/>
              <a:rect l="l" t="t" r="r" b="b"/>
              <a:pathLst>
                <a:path w="141256" h="5934" extrusionOk="0">
                  <a:moveTo>
                    <a:pt x="0" y="5934"/>
                  </a:moveTo>
                  <a:cubicBezTo>
                    <a:pt x="46968" y="1909"/>
                    <a:pt x="94077" y="-69"/>
                    <a:pt x="141256" y="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9" name="Google Shape;589;p20"/>
            <p:cNvSpPr/>
            <p:nvPr/>
          </p:nvSpPr>
          <p:spPr>
            <a:xfrm>
              <a:off x="6244177" y="4807380"/>
              <a:ext cx="130662" cy="5156"/>
            </a:xfrm>
            <a:custGeom>
              <a:avLst/>
              <a:gdLst/>
              <a:ahLst/>
              <a:cxnLst/>
              <a:rect l="l" t="t" r="r" b="b"/>
              <a:pathLst>
                <a:path w="130662" h="5156" extrusionOk="0">
                  <a:moveTo>
                    <a:pt x="0" y="5156"/>
                  </a:moveTo>
                  <a:lnTo>
                    <a:pt x="130662"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0" name="Google Shape;590;p20"/>
            <p:cNvSpPr/>
            <p:nvPr/>
          </p:nvSpPr>
          <p:spPr>
            <a:xfrm>
              <a:off x="6269109" y="4834857"/>
              <a:ext cx="109968" cy="3740"/>
            </a:xfrm>
            <a:custGeom>
              <a:avLst/>
              <a:gdLst/>
              <a:ahLst/>
              <a:cxnLst/>
              <a:rect l="l" t="t" r="r" b="b"/>
              <a:pathLst>
                <a:path w="109968" h="3740" extrusionOk="0">
                  <a:moveTo>
                    <a:pt x="0" y="3741"/>
                  </a:moveTo>
                  <a:cubicBezTo>
                    <a:pt x="36162" y="280"/>
                    <a:pt x="73241" y="-780"/>
                    <a:pt x="109968" y="56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1" name="Google Shape;591;p20"/>
            <p:cNvSpPr/>
            <p:nvPr/>
          </p:nvSpPr>
          <p:spPr>
            <a:xfrm>
              <a:off x="6252511" y="4861622"/>
              <a:ext cx="113217" cy="4750"/>
            </a:xfrm>
            <a:custGeom>
              <a:avLst/>
              <a:gdLst/>
              <a:ahLst/>
              <a:cxnLst/>
              <a:rect l="l" t="t" r="r" b="b"/>
              <a:pathLst>
                <a:path w="113217" h="4750" extrusionOk="0">
                  <a:moveTo>
                    <a:pt x="0" y="4096"/>
                  </a:moveTo>
                  <a:cubicBezTo>
                    <a:pt x="37857" y="5721"/>
                    <a:pt x="75996" y="4308"/>
                    <a:pt x="11321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2" name="Google Shape;592;p20"/>
            <p:cNvSpPr/>
            <p:nvPr/>
          </p:nvSpPr>
          <p:spPr>
            <a:xfrm>
              <a:off x="6283023" y="4900609"/>
              <a:ext cx="82633" cy="50140"/>
            </a:xfrm>
            <a:custGeom>
              <a:avLst/>
              <a:gdLst/>
              <a:ahLst/>
              <a:cxnLst/>
              <a:rect l="l" t="t" r="r" b="b"/>
              <a:pathLst>
                <a:path w="82633" h="50140" extrusionOk="0">
                  <a:moveTo>
                    <a:pt x="0" y="7840"/>
                  </a:moveTo>
                  <a:cubicBezTo>
                    <a:pt x="1766" y="21118"/>
                    <a:pt x="4238" y="35879"/>
                    <a:pt x="14761" y="44143"/>
                  </a:cubicBezTo>
                  <a:cubicBezTo>
                    <a:pt x="26203" y="53113"/>
                    <a:pt x="42942" y="50852"/>
                    <a:pt x="56220" y="44990"/>
                  </a:cubicBezTo>
                  <a:cubicBezTo>
                    <a:pt x="65049" y="41106"/>
                    <a:pt x="73524" y="35526"/>
                    <a:pt x="78539" y="27262"/>
                  </a:cubicBezTo>
                  <a:cubicBezTo>
                    <a:pt x="83553" y="18999"/>
                    <a:pt x="84401" y="7699"/>
                    <a:pt x="7860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3" name="Google Shape;593;p20"/>
            <p:cNvSpPr/>
            <p:nvPr/>
          </p:nvSpPr>
          <p:spPr>
            <a:xfrm>
              <a:off x="5981441" y="4729830"/>
              <a:ext cx="80868" cy="47956"/>
            </a:xfrm>
            <a:custGeom>
              <a:avLst/>
              <a:gdLst/>
              <a:ahLst/>
              <a:cxnLst/>
              <a:rect l="l" t="t" r="r" b="b"/>
              <a:pathLst>
                <a:path w="80868" h="47956" extrusionOk="0">
                  <a:moveTo>
                    <a:pt x="0" y="47956"/>
                  </a:moveTo>
                  <a:cubicBezTo>
                    <a:pt x="26627" y="31430"/>
                    <a:pt x="53607" y="15397"/>
                    <a:pt x="8086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4" name="Google Shape;594;p20"/>
            <p:cNvSpPr/>
            <p:nvPr/>
          </p:nvSpPr>
          <p:spPr>
            <a:xfrm>
              <a:off x="5932213" y="4591823"/>
              <a:ext cx="84330" cy="7486"/>
            </a:xfrm>
            <a:custGeom>
              <a:avLst/>
              <a:gdLst/>
              <a:ahLst/>
              <a:cxnLst/>
              <a:rect l="l" t="t" r="r" b="b"/>
              <a:pathLst>
                <a:path w="84330" h="7486" extrusionOk="0">
                  <a:moveTo>
                    <a:pt x="0" y="7487"/>
                  </a:moveTo>
                  <a:lnTo>
                    <a:pt x="8433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5" name="Google Shape;595;p20"/>
            <p:cNvSpPr/>
            <p:nvPr/>
          </p:nvSpPr>
          <p:spPr>
            <a:xfrm>
              <a:off x="5979110" y="4302529"/>
              <a:ext cx="85954" cy="51629"/>
            </a:xfrm>
            <a:custGeom>
              <a:avLst/>
              <a:gdLst/>
              <a:ahLst/>
              <a:cxnLst/>
              <a:rect l="l" t="t" r="r" b="b"/>
              <a:pathLst>
                <a:path w="85954" h="51629" extrusionOk="0">
                  <a:moveTo>
                    <a:pt x="85954" y="51629"/>
                  </a:moveTo>
                  <a:cubicBezTo>
                    <a:pt x="56432" y="35950"/>
                    <a:pt x="27686" y="18717"/>
                    <a:pt x="0"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6" name="Google Shape;596;p20"/>
            <p:cNvSpPr/>
            <p:nvPr/>
          </p:nvSpPr>
          <p:spPr>
            <a:xfrm>
              <a:off x="6260182" y="4153080"/>
              <a:ext cx="7019" cy="103187"/>
            </a:xfrm>
            <a:custGeom>
              <a:avLst/>
              <a:gdLst/>
              <a:ahLst/>
              <a:cxnLst/>
              <a:rect l="l" t="t" r="r" b="b"/>
              <a:pathLst>
                <a:path w="7019" h="103187" extrusionOk="0">
                  <a:moveTo>
                    <a:pt x="7020" y="103188"/>
                  </a:moveTo>
                  <a:cubicBezTo>
                    <a:pt x="1017" y="69216"/>
                    <a:pt x="-1173" y="34537"/>
                    <a:pt x="593"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7" name="Google Shape;597;p20"/>
            <p:cNvSpPr/>
            <p:nvPr/>
          </p:nvSpPr>
          <p:spPr>
            <a:xfrm>
              <a:off x="6450059" y="4228511"/>
              <a:ext cx="68368" cy="90969"/>
            </a:xfrm>
            <a:custGeom>
              <a:avLst/>
              <a:gdLst/>
              <a:ahLst/>
              <a:cxnLst/>
              <a:rect l="l" t="t" r="r" b="b"/>
              <a:pathLst>
                <a:path w="68368" h="90969" extrusionOk="0">
                  <a:moveTo>
                    <a:pt x="0" y="90969"/>
                  </a:moveTo>
                  <a:lnTo>
                    <a:pt x="68368"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8" name="Google Shape;598;p20"/>
            <p:cNvSpPr/>
            <p:nvPr/>
          </p:nvSpPr>
          <p:spPr>
            <a:xfrm>
              <a:off x="6532270" y="4394417"/>
              <a:ext cx="102340" cy="33195"/>
            </a:xfrm>
            <a:custGeom>
              <a:avLst/>
              <a:gdLst/>
              <a:ahLst/>
              <a:cxnLst/>
              <a:rect l="l" t="t" r="r" b="b"/>
              <a:pathLst>
                <a:path w="102340" h="33195" extrusionOk="0">
                  <a:moveTo>
                    <a:pt x="0" y="33195"/>
                  </a:moveTo>
                  <a:cubicBezTo>
                    <a:pt x="19776" y="29805"/>
                    <a:pt x="38775" y="22954"/>
                    <a:pt x="57703" y="16103"/>
                  </a:cubicBezTo>
                  <a:lnTo>
                    <a:pt x="10234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9" name="Google Shape;599;p20"/>
            <p:cNvSpPr/>
            <p:nvPr/>
          </p:nvSpPr>
          <p:spPr>
            <a:xfrm>
              <a:off x="6565395" y="4557475"/>
              <a:ext cx="81579" cy="4259"/>
            </a:xfrm>
            <a:custGeom>
              <a:avLst/>
              <a:gdLst/>
              <a:ahLst/>
              <a:cxnLst/>
              <a:rect l="l" t="t" r="r" b="b"/>
              <a:pathLst>
                <a:path w="81579" h="4259" extrusionOk="0">
                  <a:moveTo>
                    <a:pt x="0" y="4260"/>
                  </a:moveTo>
                  <a:lnTo>
                    <a:pt x="78397" y="2776"/>
                  </a:lnTo>
                  <a:cubicBezTo>
                    <a:pt x="79598" y="2776"/>
                    <a:pt x="81010" y="2565"/>
                    <a:pt x="81505" y="1505"/>
                  </a:cubicBezTo>
                  <a:cubicBezTo>
                    <a:pt x="81999" y="446"/>
                    <a:pt x="79881" y="-684"/>
                    <a:pt x="79739" y="516"/>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0" name="Google Shape;600;p20"/>
            <p:cNvSpPr/>
            <p:nvPr/>
          </p:nvSpPr>
          <p:spPr>
            <a:xfrm>
              <a:off x="6548585" y="4692892"/>
              <a:ext cx="97325" cy="45272"/>
            </a:xfrm>
            <a:custGeom>
              <a:avLst/>
              <a:gdLst/>
              <a:ahLst/>
              <a:cxnLst/>
              <a:rect l="l" t="t" r="r" b="b"/>
              <a:pathLst>
                <a:path w="97325" h="45272" extrusionOk="0">
                  <a:moveTo>
                    <a:pt x="0" y="0"/>
                  </a:moveTo>
                  <a:cubicBezTo>
                    <a:pt x="33336" y="13137"/>
                    <a:pt x="65826" y="28251"/>
                    <a:pt x="97325" y="45273"/>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01" name="Google Shape;601;p20"/>
          <p:cNvGrpSpPr/>
          <p:nvPr/>
        </p:nvGrpSpPr>
        <p:grpSpPr>
          <a:xfrm>
            <a:off x="8099619" y="5661568"/>
            <a:ext cx="718538" cy="497904"/>
            <a:chOff x="9711053" y="4291818"/>
            <a:chExt cx="718538" cy="497904"/>
          </a:xfrm>
        </p:grpSpPr>
        <p:sp>
          <p:nvSpPr>
            <p:cNvPr id="602" name="Google Shape;602;p20"/>
            <p:cNvSpPr/>
            <p:nvPr/>
          </p:nvSpPr>
          <p:spPr>
            <a:xfrm>
              <a:off x="9711053" y="4291818"/>
              <a:ext cx="718538" cy="497904"/>
            </a:xfrm>
            <a:custGeom>
              <a:avLst/>
              <a:gdLst/>
              <a:ahLst/>
              <a:cxnLst/>
              <a:rect l="l" t="t" r="r" b="b"/>
              <a:pathLst>
                <a:path w="718538" h="497904" extrusionOk="0">
                  <a:moveTo>
                    <a:pt x="269710" y="428548"/>
                  </a:moveTo>
                  <a:cubicBezTo>
                    <a:pt x="180366" y="420213"/>
                    <a:pt x="97519" y="388713"/>
                    <a:pt x="44336" y="316390"/>
                  </a:cubicBezTo>
                  <a:cubicBezTo>
                    <a:pt x="-62948" y="170543"/>
                    <a:pt x="55777" y="74700"/>
                    <a:pt x="74706" y="59445"/>
                  </a:cubicBezTo>
                  <a:cubicBezTo>
                    <a:pt x="126970" y="17279"/>
                    <a:pt x="280940" y="-18459"/>
                    <a:pt x="534778" y="10499"/>
                  </a:cubicBezTo>
                  <a:cubicBezTo>
                    <a:pt x="570304" y="14525"/>
                    <a:pt x="702096" y="55560"/>
                    <a:pt x="717563" y="186222"/>
                  </a:cubicBezTo>
                  <a:cubicBezTo>
                    <a:pt x="721590" y="220477"/>
                    <a:pt x="724697" y="412586"/>
                    <a:pt x="475097" y="434975"/>
                  </a:cubicBezTo>
                  <a:cubicBezTo>
                    <a:pt x="453485" y="436882"/>
                    <a:pt x="431802" y="437588"/>
                    <a:pt x="410401" y="440696"/>
                  </a:cubicBezTo>
                  <a:cubicBezTo>
                    <a:pt x="360538" y="447900"/>
                    <a:pt x="313712" y="469865"/>
                    <a:pt x="271758" y="497904"/>
                  </a:cubicBezTo>
                  <a:cubicBezTo>
                    <a:pt x="272818" y="473184"/>
                    <a:pt x="265684" y="448535"/>
                    <a:pt x="269781" y="42854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3" name="Google Shape;603;p20"/>
            <p:cNvSpPr/>
            <p:nvPr/>
          </p:nvSpPr>
          <p:spPr>
            <a:xfrm>
              <a:off x="9859283" y="4392752"/>
              <a:ext cx="426806" cy="10987"/>
            </a:xfrm>
            <a:custGeom>
              <a:avLst/>
              <a:gdLst/>
              <a:ahLst/>
              <a:cxnLst/>
              <a:rect l="l" t="t" r="r" b="b"/>
              <a:pathLst>
                <a:path w="426806" h="10987" extrusionOk="0">
                  <a:moveTo>
                    <a:pt x="0" y="10987"/>
                  </a:moveTo>
                  <a:cubicBezTo>
                    <a:pt x="142033" y="1735"/>
                    <a:pt x="284491" y="-1655"/>
                    <a:pt x="426807" y="746"/>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4" name="Google Shape;604;p20"/>
            <p:cNvSpPr/>
            <p:nvPr/>
          </p:nvSpPr>
          <p:spPr>
            <a:xfrm>
              <a:off x="9859283" y="4441526"/>
              <a:ext cx="441991" cy="20129"/>
            </a:xfrm>
            <a:custGeom>
              <a:avLst/>
              <a:gdLst/>
              <a:ahLst/>
              <a:cxnLst/>
              <a:rect l="l" t="t" r="r" b="b"/>
              <a:pathLst>
                <a:path w="441991" h="20129" extrusionOk="0">
                  <a:moveTo>
                    <a:pt x="0" y="20129"/>
                  </a:moveTo>
                  <a:cubicBezTo>
                    <a:pt x="147119" y="10100"/>
                    <a:pt x="294520" y="3390"/>
                    <a:pt x="441992"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5" name="Google Shape;605;p20"/>
            <p:cNvSpPr/>
            <p:nvPr/>
          </p:nvSpPr>
          <p:spPr>
            <a:xfrm>
              <a:off x="9861119" y="4501701"/>
              <a:ext cx="440861" cy="18433"/>
            </a:xfrm>
            <a:custGeom>
              <a:avLst/>
              <a:gdLst/>
              <a:ahLst/>
              <a:cxnLst/>
              <a:rect l="l" t="t" r="r" b="b"/>
              <a:pathLst>
                <a:path w="440861" h="18433" extrusionOk="0">
                  <a:moveTo>
                    <a:pt x="0" y="18434"/>
                  </a:moveTo>
                  <a:cubicBezTo>
                    <a:pt x="146766" y="9040"/>
                    <a:pt x="293813" y="2896"/>
                    <a:pt x="440862"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6" name="Google Shape;606;p20"/>
            <p:cNvSpPr/>
            <p:nvPr/>
          </p:nvSpPr>
          <p:spPr>
            <a:xfrm>
              <a:off x="9861966" y="4555943"/>
              <a:ext cx="447076" cy="24932"/>
            </a:xfrm>
            <a:custGeom>
              <a:avLst/>
              <a:gdLst/>
              <a:ahLst/>
              <a:cxnLst/>
              <a:rect l="l" t="t" r="r" b="b"/>
              <a:pathLst>
                <a:path w="447076" h="24932" extrusionOk="0">
                  <a:moveTo>
                    <a:pt x="0" y="24932"/>
                  </a:moveTo>
                  <a:cubicBezTo>
                    <a:pt x="148390" y="8264"/>
                    <a:pt x="297769" y="-70"/>
                    <a:pt x="44707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07" name="Google Shape;607;p20"/>
          <p:cNvGrpSpPr/>
          <p:nvPr/>
        </p:nvGrpSpPr>
        <p:grpSpPr>
          <a:xfrm>
            <a:off x="10412711" y="4663833"/>
            <a:ext cx="757664" cy="739072"/>
            <a:chOff x="2714053" y="3696339"/>
            <a:chExt cx="757664" cy="739072"/>
          </a:xfrm>
        </p:grpSpPr>
        <p:sp>
          <p:nvSpPr>
            <p:cNvPr id="608" name="Google Shape;608;p20"/>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9" name="Google Shape;609;p20"/>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0" name="Google Shape;610;p20"/>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1" name="Google Shape;611;p20"/>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2" name="Google Shape;612;p20"/>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3" name="Google Shape;613;p20"/>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4" name="Google Shape;614;p20"/>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15" name="Google Shape;615;p20"/>
          <p:cNvGrpSpPr/>
          <p:nvPr/>
        </p:nvGrpSpPr>
        <p:grpSpPr>
          <a:xfrm>
            <a:off x="9377004" y="837727"/>
            <a:ext cx="679947" cy="652506"/>
            <a:chOff x="3896486" y="3679569"/>
            <a:chExt cx="792294" cy="760319"/>
          </a:xfrm>
        </p:grpSpPr>
        <p:sp>
          <p:nvSpPr>
            <p:cNvPr id="616" name="Google Shape;616;p20"/>
            <p:cNvSpPr/>
            <p:nvPr/>
          </p:nvSpPr>
          <p:spPr>
            <a:xfrm>
              <a:off x="4023740" y="3792188"/>
              <a:ext cx="549116" cy="527138"/>
            </a:xfrm>
            <a:custGeom>
              <a:avLst/>
              <a:gdLst/>
              <a:ahLst/>
              <a:cxnLst/>
              <a:rect l="l" t="t" r="r" b="b"/>
              <a:pathLst>
                <a:path w="549116" h="527138" extrusionOk="0">
                  <a:moveTo>
                    <a:pt x="356330" y="0"/>
                  </a:moveTo>
                  <a:cubicBezTo>
                    <a:pt x="314420" y="41720"/>
                    <a:pt x="272034" y="83058"/>
                    <a:pt x="229267" y="123920"/>
                  </a:cubicBezTo>
                  <a:cubicBezTo>
                    <a:pt x="225457" y="127635"/>
                    <a:pt x="221266" y="131445"/>
                    <a:pt x="216122" y="132588"/>
                  </a:cubicBezTo>
                  <a:cubicBezTo>
                    <a:pt x="209740" y="134017"/>
                    <a:pt x="203263" y="131064"/>
                    <a:pt x="197263" y="128397"/>
                  </a:cubicBezTo>
                  <a:cubicBezTo>
                    <a:pt x="163449" y="113443"/>
                    <a:pt x="125635" y="105632"/>
                    <a:pt x="89154" y="111633"/>
                  </a:cubicBezTo>
                  <a:cubicBezTo>
                    <a:pt x="52673" y="117634"/>
                    <a:pt x="17812" y="138684"/>
                    <a:pt x="0" y="171069"/>
                  </a:cubicBezTo>
                  <a:lnTo>
                    <a:pt x="236220" y="393478"/>
                  </a:lnTo>
                  <a:cubicBezTo>
                    <a:pt x="274606" y="429673"/>
                    <a:pt x="313372" y="466154"/>
                    <a:pt x="343662" y="509302"/>
                  </a:cubicBezTo>
                  <a:cubicBezTo>
                    <a:pt x="348234" y="515779"/>
                    <a:pt x="352996" y="522732"/>
                    <a:pt x="360331" y="525685"/>
                  </a:cubicBezTo>
                  <a:cubicBezTo>
                    <a:pt x="375095" y="531590"/>
                    <a:pt x="390430" y="518446"/>
                    <a:pt x="399193" y="505206"/>
                  </a:cubicBezTo>
                  <a:cubicBezTo>
                    <a:pt x="435959" y="449485"/>
                    <a:pt x="430911" y="369570"/>
                    <a:pt x="387287" y="318992"/>
                  </a:cubicBezTo>
                  <a:cubicBezTo>
                    <a:pt x="441293" y="274320"/>
                    <a:pt x="495205" y="229457"/>
                    <a:pt x="549116" y="184499"/>
                  </a:cubicBezTo>
                  <a:cubicBezTo>
                    <a:pt x="487204" y="117729"/>
                    <a:pt x="422243" y="53816"/>
                    <a:pt x="356425" y="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7" name="Google Shape;617;p20"/>
            <p:cNvSpPr/>
            <p:nvPr/>
          </p:nvSpPr>
          <p:spPr>
            <a:xfrm>
              <a:off x="4372260" y="3679569"/>
              <a:ext cx="316520" cy="306768"/>
            </a:xfrm>
            <a:custGeom>
              <a:avLst/>
              <a:gdLst/>
              <a:ahLst/>
              <a:cxnLst/>
              <a:rect l="l" t="t" r="r" b="b"/>
              <a:pathLst>
                <a:path w="316520" h="306768" extrusionOk="0">
                  <a:moveTo>
                    <a:pt x="7429" y="113857"/>
                  </a:moveTo>
                  <a:cubicBezTo>
                    <a:pt x="3048" y="94998"/>
                    <a:pt x="-1334" y="75757"/>
                    <a:pt x="381" y="56422"/>
                  </a:cubicBezTo>
                  <a:cubicBezTo>
                    <a:pt x="2095" y="37086"/>
                    <a:pt x="10763" y="17464"/>
                    <a:pt x="27241" y="7273"/>
                  </a:cubicBezTo>
                  <a:cubicBezTo>
                    <a:pt x="52768" y="-8634"/>
                    <a:pt x="87630" y="3558"/>
                    <a:pt x="109251" y="24513"/>
                  </a:cubicBezTo>
                  <a:cubicBezTo>
                    <a:pt x="138302" y="52611"/>
                    <a:pt x="255841" y="139765"/>
                    <a:pt x="294513" y="203011"/>
                  </a:cubicBezTo>
                  <a:cubicBezTo>
                    <a:pt x="306895" y="223299"/>
                    <a:pt x="327660" y="259399"/>
                    <a:pt x="309181" y="277973"/>
                  </a:cubicBezTo>
                  <a:cubicBezTo>
                    <a:pt x="282892" y="304262"/>
                    <a:pt x="235362" y="314073"/>
                    <a:pt x="200501" y="3010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8" name="Google Shape;618;p20"/>
            <p:cNvSpPr/>
            <p:nvPr/>
          </p:nvSpPr>
          <p:spPr>
            <a:xfrm>
              <a:off x="3896486" y="4104608"/>
              <a:ext cx="354806" cy="335280"/>
            </a:xfrm>
            <a:custGeom>
              <a:avLst/>
              <a:gdLst/>
              <a:ahLst/>
              <a:cxnLst/>
              <a:rect l="l" t="t" r="r" b="b"/>
              <a:pathLst>
                <a:path w="354806" h="335280" extrusionOk="0">
                  <a:moveTo>
                    <a:pt x="277463" y="0"/>
                  </a:moveTo>
                  <a:cubicBezTo>
                    <a:pt x="192786" y="114205"/>
                    <a:pt x="95917" y="230410"/>
                    <a:pt x="0" y="335280"/>
                  </a:cubicBezTo>
                  <a:cubicBezTo>
                    <a:pt x="129540" y="257842"/>
                    <a:pt x="243554" y="174784"/>
                    <a:pt x="354806" y="7277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9" name="Google Shape;619;p20"/>
            <p:cNvSpPr/>
            <p:nvPr/>
          </p:nvSpPr>
          <p:spPr>
            <a:xfrm>
              <a:off x="4284249" y="3882485"/>
              <a:ext cx="66484" cy="74961"/>
            </a:xfrm>
            <a:custGeom>
              <a:avLst/>
              <a:gdLst/>
              <a:ahLst/>
              <a:cxnLst/>
              <a:rect l="l" t="t" r="r" b="b"/>
              <a:pathLst>
                <a:path w="66484" h="74961" extrusionOk="0">
                  <a:moveTo>
                    <a:pt x="0" y="74962"/>
                  </a:moveTo>
                  <a:cubicBezTo>
                    <a:pt x="16859" y="45911"/>
                    <a:pt x="39624" y="20288"/>
                    <a:pt x="6648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20" name="Google Shape;620;p20"/>
          <p:cNvGrpSpPr/>
          <p:nvPr/>
        </p:nvGrpSpPr>
        <p:grpSpPr>
          <a:xfrm rot="742108">
            <a:off x="1083385" y="1069488"/>
            <a:ext cx="741052" cy="743051"/>
            <a:chOff x="7970244" y="-543333"/>
            <a:chExt cx="741045" cy="743044"/>
          </a:xfrm>
        </p:grpSpPr>
        <p:sp>
          <p:nvSpPr>
            <p:cNvPr id="621" name="Google Shape;621;p20"/>
            <p:cNvSpPr/>
            <p:nvPr/>
          </p:nvSpPr>
          <p:spPr>
            <a:xfrm>
              <a:off x="8025585" y="-541714"/>
              <a:ext cx="684847" cy="707802"/>
            </a:xfrm>
            <a:custGeom>
              <a:avLst/>
              <a:gdLst/>
              <a:ahLst/>
              <a:cxnLst/>
              <a:rect l="l" t="t" r="r" b="b"/>
              <a:pathLst>
                <a:path w="684847" h="707802" extrusionOk="0">
                  <a:moveTo>
                    <a:pt x="212027" y="376333"/>
                  </a:moveTo>
                  <a:lnTo>
                    <a:pt x="169355" y="534924"/>
                  </a:lnTo>
                  <a:cubicBezTo>
                    <a:pt x="196691" y="530161"/>
                    <a:pt x="216789" y="507873"/>
                    <a:pt x="238125" y="490157"/>
                  </a:cubicBezTo>
                  <a:cubicBezTo>
                    <a:pt x="259461" y="472440"/>
                    <a:pt x="289656" y="458153"/>
                    <a:pt x="313944" y="471487"/>
                  </a:cubicBezTo>
                  <a:cubicBezTo>
                    <a:pt x="390525" y="542163"/>
                    <a:pt x="458914" y="621602"/>
                    <a:pt x="517493" y="707803"/>
                  </a:cubicBezTo>
                  <a:cubicBezTo>
                    <a:pt x="500158" y="645319"/>
                    <a:pt x="517589" y="579120"/>
                    <a:pt x="535305" y="516731"/>
                  </a:cubicBezTo>
                  <a:cubicBezTo>
                    <a:pt x="584073" y="344233"/>
                    <a:pt x="634460" y="172117"/>
                    <a:pt x="684848" y="0"/>
                  </a:cubicBezTo>
                  <a:cubicBezTo>
                    <a:pt x="522161" y="68675"/>
                    <a:pt x="350806" y="113919"/>
                    <a:pt x="180118" y="158972"/>
                  </a:cubicBezTo>
                  <a:lnTo>
                    <a:pt x="0" y="206502"/>
                  </a:lnTo>
                  <a:cubicBezTo>
                    <a:pt x="83534" y="240316"/>
                    <a:pt x="155639" y="301466"/>
                    <a:pt x="212027" y="376333"/>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2" name="Google Shape;622;p20"/>
            <p:cNvSpPr/>
            <p:nvPr/>
          </p:nvSpPr>
          <p:spPr>
            <a:xfrm>
              <a:off x="8239326" y="-543333"/>
              <a:ext cx="471963" cy="480440"/>
            </a:xfrm>
            <a:custGeom>
              <a:avLst/>
              <a:gdLst/>
              <a:ahLst/>
              <a:cxnLst/>
              <a:rect l="l" t="t" r="r" b="b"/>
              <a:pathLst>
                <a:path w="471963" h="480440" extrusionOk="0">
                  <a:moveTo>
                    <a:pt x="0" y="371380"/>
                  </a:moveTo>
                  <a:cubicBezTo>
                    <a:pt x="156210" y="246221"/>
                    <a:pt x="313563" y="122396"/>
                    <a:pt x="471964" y="0"/>
                  </a:cubicBezTo>
                  <a:cubicBezTo>
                    <a:pt x="355282" y="162877"/>
                    <a:pt x="238506" y="325850"/>
                    <a:pt x="110966" y="48044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3" name="Google Shape;623;p20"/>
            <p:cNvSpPr/>
            <p:nvPr/>
          </p:nvSpPr>
          <p:spPr>
            <a:xfrm>
              <a:off x="7970244" y="166945"/>
              <a:ext cx="47815" cy="32766"/>
            </a:xfrm>
            <a:custGeom>
              <a:avLst/>
              <a:gdLst/>
              <a:ahLst/>
              <a:cxnLst/>
              <a:rect l="l" t="t" r="r" b="b"/>
              <a:pathLst>
                <a:path w="47815" h="32766" extrusionOk="0">
                  <a:moveTo>
                    <a:pt x="0" y="32766"/>
                  </a:moveTo>
                  <a:lnTo>
                    <a:pt x="47816"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4" name="Google Shape;624;p20"/>
            <p:cNvSpPr/>
            <p:nvPr/>
          </p:nvSpPr>
          <p:spPr>
            <a:xfrm>
              <a:off x="8088640" y="33595"/>
              <a:ext cx="52863" cy="52863"/>
            </a:xfrm>
            <a:custGeom>
              <a:avLst/>
              <a:gdLst/>
              <a:ahLst/>
              <a:cxnLst/>
              <a:rect l="l" t="t" r="r" b="b"/>
              <a:pathLst>
                <a:path w="52863" h="52863" extrusionOk="0">
                  <a:moveTo>
                    <a:pt x="0" y="52864"/>
                  </a:moveTo>
                  <a:lnTo>
                    <a:pt x="52864"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bg>
      <p:bgPr>
        <a:solidFill>
          <a:schemeClr val="lt1"/>
        </a:solidFill>
        <a:effectLst/>
      </p:bgPr>
    </p:bg>
    <p:spTree>
      <p:nvGrpSpPr>
        <p:cNvPr id="101" name="Shape 101"/>
        <p:cNvGrpSpPr/>
        <p:nvPr/>
      </p:nvGrpSpPr>
      <p:grpSpPr>
        <a:xfrm>
          <a:off x="0" y="0"/>
          <a:ext cx="0" cy="0"/>
          <a:chOff x="0" y="0"/>
          <a:chExt cx="0" cy="0"/>
        </a:xfrm>
      </p:grpSpPr>
      <p:sp>
        <p:nvSpPr>
          <p:cNvPr id="102" name="Google Shape;102;p3"/>
          <p:cNvSpPr txBox="1"/>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625" name="Shape 625"/>
        <p:cNvGrpSpPr/>
        <p:nvPr/>
      </p:nvGrpSpPr>
      <p:grpSpPr>
        <a:xfrm>
          <a:off x="0" y="0"/>
          <a:ext cx="0" cy="0"/>
          <a:chOff x="0" y="0"/>
          <a:chExt cx="0" cy="0"/>
        </a:xfrm>
      </p:grpSpPr>
      <p:grpSp>
        <p:nvGrpSpPr>
          <p:cNvPr id="626" name="Google Shape;626;p21"/>
          <p:cNvGrpSpPr/>
          <p:nvPr/>
        </p:nvGrpSpPr>
        <p:grpSpPr>
          <a:xfrm>
            <a:off x="0" y="0"/>
            <a:ext cx="12192000" cy="6858000"/>
            <a:chOff x="0" y="0"/>
            <a:chExt cx="12192000" cy="6858000"/>
          </a:xfrm>
        </p:grpSpPr>
        <p:sp>
          <p:nvSpPr>
            <p:cNvPr id="627" name="Google Shape;627;p21"/>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21"/>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3600" b="1">
                  <a:solidFill>
                    <a:srgbClr val="3F3F3F"/>
                  </a:solidFill>
                  <a:latin typeface="Poppins" panose="00000500000000000000"/>
                  <a:ea typeface="Poppins" panose="00000500000000000000"/>
                  <a:cs typeface="Poppins" panose="00000500000000000000"/>
                  <a:sym typeface="Poppins" panose="00000500000000000000"/>
                </a:rPr>
                <a:t>Free </a:t>
              </a:r>
              <a:r>
                <a:rPr lang="en-GB" sz="3600">
                  <a:solidFill>
                    <a:srgbClr val="3F3F3F"/>
                  </a:solidFill>
                  <a:latin typeface="Poppins" panose="00000500000000000000"/>
                  <a:ea typeface="Poppins" panose="00000500000000000000"/>
                  <a:cs typeface="Poppins" panose="00000500000000000000"/>
                  <a:sym typeface="Poppins" panose="00000500000000000000"/>
                </a:rPr>
                <a:t>themes and templates for </a:t>
              </a:r>
              <a:r>
                <a:rPr lang="en-GB" sz="3600" b="1">
                  <a:solidFill>
                    <a:srgbClr val="3F3F3F"/>
                  </a:solidFill>
                  <a:latin typeface="Poppins" panose="00000500000000000000"/>
                  <a:ea typeface="Poppins" panose="00000500000000000000"/>
                  <a:cs typeface="Poppins" panose="00000500000000000000"/>
                  <a:sym typeface="Poppins" panose="00000500000000000000"/>
                </a:rPr>
                <a:t>Google Slides</a:t>
              </a:r>
              <a:r>
                <a:rPr lang="en-GB" sz="3600">
                  <a:solidFill>
                    <a:srgbClr val="3F3F3F"/>
                  </a:solidFill>
                  <a:latin typeface="Poppins" panose="00000500000000000000"/>
                  <a:ea typeface="Poppins" panose="00000500000000000000"/>
                  <a:cs typeface="Poppins" panose="00000500000000000000"/>
                  <a:sym typeface="Poppins" panose="00000500000000000000"/>
                </a:rPr>
                <a:t> or </a:t>
              </a:r>
              <a:r>
                <a:rPr lang="en-GB" sz="3600" b="1">
                  <a:solidFill>
                    <a:srgbClr val="3F3F3F"/>
                  </a:solidFill>
                  <a:latin typeface="Poppins" panose="00000500000000000000"/>
                  <a:ea typeface="Poppins" panose="00000500000000000000"/>
                  <a:cs typeface="Poppins" panose="00000500000000000000"/>
                  <a:sym typeface="Poppins" panose="00000500000000000000"/>
                </a:rPr>
                <a:t>PowerPoint</a:t>
              </a:r>
              <a:endParaRPr sz="3600" b="1">
                <a:solidFill>
                  <a:srgbClr val="3F3F3F"/>
                </a:solidFill>
                <a:latin typeface="Poppins" panose="00000500000000000000"/>
                <a:ea typeface="Poppins" panose="00000500000000000000"/>
                <a:cs typeface="Poppins" panose="00000500000000000000"/>
                <a:sym typeface="Poppins" panose="00000500000000000000"/>
              </a:endParaRPr>
            </a:p>
            <a:p>
              <a:pPr marL="0" marR="0" lvl="0" indent="0" algn="l" rtl="0">
                <a:spcBef>
                  <a:spcPts val="0"/>
                </a:spcBef>
                <a:spcAft>
                  <a:spcPts val="0"/>
                </a:spcAft>
                <a:buNone/>
              </a:pPr>
              <a:endParaRPr sz="3600" b="1">
                <a:solidFill>
                  <a:srgbClr val="3F3F3F"/>
                </a:solidFill>
                <a:latin typeface="Poppins" panose="00000500000000000000"/>
                <a:ea typeface="Poppins" panose="00000500000000000000"/>
                <a:cs typeface="Poppins" panose="00000500000000000000"/>
                <a:sym typeface="Poppins" panose="00000500000000000000"/>
              </a:endParaRPr>
            </a:p>
            <a:p>
              <a:pPr marL="0" marR="0" lvl="0" indent="0" algn="l" rtl="0">
                <a:spcBef>
                  <a:spcPts val="0"/>
                </a:spcBef>
                <a:spcAft>
                  <a:spcPts val="0"/>
                </a:spcAft>
                <a:buNone/>
              </a:pPr>
              <a:endParaRPr sz="3600" b="1">
                <a:solidFill>
                  <a:srgbClr val="3F3F3F"/>
                </a:solidFill>
                <a:latin typeface="Poppins" panose="00000500000000000000"/>
                <a:ea typeface="Poppins" panose="00000500000000000000"/>
                <a:cs typeface="Poppins" panose="00000500000000000000"/>
                <a:sym typeface="Poppins" panose="00000500000000000000"/>
              </a:endParaRPr>
            </a:p>
            <a:p>
              <a:pPr marL="0" marR="0" lvl="0" indent="0" algn="l" rtl="0">
                <a:spcBef>
                  <a:spcPts val="0"/>
                </a:spcBef>
                <a:spcAft>
                  <a:spcPts val="0"/>
                </a:spcAft>
                <a:buNone/>
              </a:pPr>
              <a:r>
                <a:rPr lang="en-GB" sz="3000" b="1">
                  <a:solidFill>
                    <a:srgbClr val="FFCB25"/>
                  </a:solidFill>
                  <a:latin typeface="Poppins" panose="00000500000000000000"/>
                  <a:ea typeface="Poppins" panose="00000500000000000000"/>
                  <a:cs typeface="Poppins" panose="00000500000000000000"/>
                  <a:sym typeface="Poppins" panose="00000500000000000000"/>
                </a:rPr>
                <a:t>NOT to be sold as is or modified!</a:t>
              </a:r>
              <a:endParaRPr sz="3000" b="1">
                <a:solidFill>
                  <a:srgbClr val="FFCB25"/>
                </a:solidFill>
                <a:latin typeface="Poppins" panose="00000500000000000000"/>
                <a:ea typeface="Poppins" panose="00000500000000000000"/>
                <a:cs typeface="Poppins" panose="00000500000000000000"/>
                <a:sym typeface="Poppins" panose="00000500000000000000"/>
              </a:endParaRPr>
            </a:p>
            <a:p>
              <a:pPr marL="0" lvl="0" indent="0" algn="l" rtl="0">
                <a:spcBef>
                  <a:spcPts val="0"/>
                </a:spcBef>
                <a:spcAft>
                  <a:spcPts val="0"/>
                </a:spcAft>
                <a:buNone/>
              </a:pPr>
              <a:r>
                <a:rPr lang="en-GB" sz="2700">
                  <a:solidFill>
                    <a:srgbClr val="3F3F3F"/>
                  </a:solidFill>
                  <a:latin typeface="Poppins" panose="00000500000000000000"/>
                  <a:ea typeface="Poppins" panose="00000500000000000000"/>
                  <a:cs typeface="Poppins" panose="00000500000000000000"/>
                  <a:sym typeface="Poppins" panose="00000500000000000000"/>
                </a:rPr>
                <a:t>Read </a:t>
              </a:r>
              <a:r>
                <a:rPr lang="en-GB" sz="2700" u="sng">
                  <a:solidFill>
                    <a:srgbClr val="3F3F3F"/>
                  </a:solidFill>
                  <a:latin typeface="Poppins" panose="00000500000000000000"/>
                  <a:ea typeface="Poppins" panose="00000500000000000000"/>
                  <a:cs typeface="Poppins" panose="00000500000000000000"/>
                  <a:sym typeface="Poppins" panose="00000500000000000000"/>
                  <a:hlinkClick r:id="rId2"/>
                </a:rPr>
                <a:t>FAQ</a:t>
              </a:r>
              <a:r>
                <a:rPr lang="en-GB" sz="4400" b="1">
                  <a:solidFill>
                    <a:srgbClr val="FFCB25"/>
                  </a:solidFill>
                  <a:latin typeface="Poppins" panose="00000500000000000000"/>
                  <a:ea typeface="Poppins" panose="00000500000000000000"/>
                  <a:cs typeface="Poppins" panose="00000500000000000000"/>
                  <a:sym typeface="Poppins" panose="00000500000000000000"/>
                </a:rPr>
                <a:t> </a:t>
              </a:r>
              <a:r>
                <a:rPr lang="en-GB" sz="2700">
                  <a:solidFill>
                    <a:srgbClr val="3F3F3F"/>
                  </a:solidFill>
                  <a:latin typeface="Poppins" panose="00000500000000000000"/>
                  <a:ea typeface="Poppins" panose="00000500000000000000"/>
                  <a:cs typeface="Poppins" panose="00000500000000000000"/>
                  <a:sym typeface="Poppins" panose="00000500000000000000"/>
                </a:rPr>
                <a:t>on slidesmania.com</a:t>
              </a:r>
              <a:endParaRPr sz="2700">
                <a:solidFill>
                  <a:srgbClr val="3F3F3F"/>
                </a:solidFill>
                <a:latin typeface="Poppins" panose="00000500000000000000"/>
                <a:ea typeface="Poppins" panose="00000500000000000000"/>
                <a:cs typeface="Poppins" panose="00000500000000000000"/>
                <a:sym typeface="Poppins" panose="00000500000000000000"/>
              </a:endParaRPr>
            </a:p>
            <a:p>
              <a:pPr marL="0" lvl="0" indent="0" algn="l" rtl="0">
                <a:spcBef>
                  <a:spcPts val="0"/>
                </a:spcBef>
                <a:spcAft>
                  <a:spcPts val="0"/>
                </a:spcAft>
                <a:buNone/>
              </a:pPr>
              <a:r>
                <a:rPr lang="en-GB" sz="2000">
                  <a:solidFill>
                    <a:srgbClr val="3F3F3F"/>
                  </a:solidFill>
                  <a:latin typeface="Poppins" panose="00000500000000000000"/>
                  <a:ea typeface="Poppins" panose="00000500000000000000"/>
                  <a:cs typeface="Poppins" panose="00000500000000000000"/>
                  <a:sym typeface="Poppins" panose="00000500000000000000"/>
                </a:rPr>
                <a:t>Do not remove the slidesmania.com text on the sides.</a:t>
              </a:r>
              <a:endParaRPr sz="2000">
                <a:solidFill>
                  <a:srgbClr val="3F3F3F"/>
                </a:solidFill>
                <a:latin typeface="Poppins" panose="00000500000000000000"/>
                <a:ea typeface="Poppins" panose="00000500000000000000"/>
                <a:cs typeface="Poppins" panose="00000500000000000000"/>
                <a:sym typeface="Poppins" panose="00000500000000000000"/>
              </a:endParaRPr>
            </a:p>
          </p:txBody>
        </p:sp>
        <p:cxnSp>
          <p:nvCxnSpPr>
            <p:cNvPr id="629" name="Google Shape;629;p21"/>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630" name="Google Shape;630;p21">
              <a:hlinkClick r:id="rId3"/>
            </p:cNvPr>
            <p:cNvPicPr preferRelativeResize="0"/>
            <p:nvPr/>
          </p:nvPicPr>
          <p:blipFill>
            <a:blip r:embed="rId4"/>
            <a:stretch>
              <a:fillRect/>
            </a:stretch>
          </p:blipFill>
          <p:spPr>
            <a:xfrm>
              <a:off x="8982558" y="5912306"/>
              <a:ext cx="713232" cy="637863"/>
            </a:xfrm>
            <a:prstGeom prst="rect">
              <a:avLst/>
            </a:prstGeom>
            <a:noFill/>
            <a:ln>
              <a:noFill/>
            </a:ln>
          </p:spPr>
        </p:pic>
        <p:pic>
          <p:nvPicPr>
            <p:cNvPr id="631" name="Google Shape;631;p21">
              <a:hlinkClick r:id="rId5"/>
            </p:cNvPr>
            <p:cNvPicPr preferRelativeResize="0"/>
            <p:nvPr/>
          </p:nvPicPr>
          <p:blipFill>
            <a:blip r:embed="rId6"/>
            <a:stretch>
              <a:fillRect/>
            </a:stretch>
          </p:blipFill>
          <p:spPr>
            <a:xfrm>
              <a:off x="9764428" y="5916798"/>
              <a:ext cx="708660" cy="628879"/>
            </a:xfrm>
            <a:prstGeom prst="rect">
              <a:avLst/>
            </a:prstGeom>
            <a:noFill/>
            <a:ln>
              <a:noFill/>
            </a:ln>
          </p:spPr>
        </p:pic>
        <p:pic>
          <p:nvPicPr>
            <p:cNvPr id="632" name="Google Shape;632;p21">
              <a:hlinkClick r:id="rId7"/>
            </p:cNvPr>
            <p:cNvPicPr preferRelativeResize="0"/>
            <p:nvPr/>
          </p:nvPicPr>
          <p:blipFill>
            <a:blip r:embed="rId8"/>
            <a:stretch>
              <a:fillRect/>
            </a:stretch>
          </p:blipFill>
          <p:spPr>
            <a:xfrm>
              <a:off x="10541715" y="5905569"/>
              <a:ext cx="612648" cy="624387"/>
            </a:xfrm>
            <a:prstGeom prst="rect">
              <a:avLst/>
            </a:prstGeom>
            <a:noFill/>
            <a:ln>
              <a:noFill/>
            </a:ln>
          </p:spPr>
        </p:pic>
        <p:pic>
          <p:nvPicPr>
            <p:cNvPr id="633" name="Google Shape;633;p21">
              <a:hlinkClick r:id="rId9"/>
            </p:cNvPr>
            <p:cNvPicPr preferRelativeResize="0"/>
            <p:nvPr/>
          </p:nvPicPr>
          <p:blipFill>
            <a:blip r:embed="rId10"/>
            <a:stretch>
              <a:fillRect/>
            </a:stretch>
          </p:blipFill>
          <p:spPr>
            <a:xfrm>
              <a:off x="11219049" y="5916799"/>
              <a:ext cx="699516" cy="601927"/>
            </a:xfrm>
            <a:prstGeom prst="rect">
              <a:avLst/>
            </a:prstGeom>
            <a:noFill/>
            <a:ln>
              <a:noFill/>
            </a:ln>
          </p:spPr>
        </p:pic>
        <p:sp>
          <p:nvSpPr>
            <p:cNvPr id="634" name="Google Shape;634;p21"/>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2400" b="1">
                  <a:solidFill>
                    <a:srgbClr val="252525"/>
                  </a:solidFill>
                  <a:latin typeface="Homemade Apple" panose="02000000000000000000"/>
                  <a:ea typeface="Homemade Apple" panose="02000000000000000000"/>
                  <a:cs typeface="Homemade Apple" panose="02000000000000000000"/>
                  <a:sym typeface="Homemade Apple" panose="02000000000000000000"/>
                </a:rPr>
                <a:t>Sharing is caring!</a:t>
              </a:r>
              <a:endParaRPr sz="2400" b="1">
                <a:solidFill>
                  <a:srgbClr val="252525"/>
                </a:solidFill>
                <a:latin typeface="Homemade Apple" panose="02000000000000000000"/>
                <a:ea typeface="Homemade Apple" panose="02000000000000000000"/>
                <a:cs typeface="Homemade Apple" panose="02000000000000000000"/>
                <a:sym typeface="Homemade Apple" panose="02000000000000000000"/>
              </a:endParaRPr>
            </a:p>
          </p:txBody>
        </p:sp>
      </p:grpSp>
      <p:pic>
        <p:nvPicPr>
          <p:cNvPr id="635" name="Google Shape;635;p21"/>
          <p:cNvPicPr preferRelativeResize="0"/>
          <p:nvPr/>
        </p:nvPicPr>
        <p:blipFill rotWithShape="1">
          <a:blip r:embed="rId11"/>
          <a:srcRect t="16256" b="20906"/>
          <a:stretch>
            <a:fillRect/>
          </a:stretch>
        </p:blipFill>
        <p:spPr>
          <a:xfrm>
            <a:off x="125075" y="493725"/>
            <a:ext cx="8239800" cy="20711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03" name="Shape 103"/>
        <p:cNvGrpSpPr/>
        <p:nvPr/>
      </p:nvGrpSpPr>
      <p:grpSpPr>
        <a:xfrm>
          <a:off x="0" y="0"/>
          <a:ext cx="0" cy="0"/>
          <a:chOff x="0" y="0"/>
          <a:chExt cx="0" cy="0"/>
        </a:xfrm>
      </p:grpSpPr>
      <p:sp>
        <p:nvSpPr>
          <p:cNvPr id="104" name="Google Shape;104;p4"/>
          <p:cNvSpPr/>
          <p:nvPr/>
        </p:nvSpPr>
        <p:spPr>
          <a:xfrm flipH="1">
            <a:off x="953130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05" name="Google Shape;105;p4"/>
          <p:cNvSpPr/>
          <p:nvPr/>
        </p:nvSpPr>
        <p:spPr>
          <a:xfrm>
            <a:off x="462403" y="589064"/>
            <a:ext cx="11267204" cy="5832335"/>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06" name="Google Shape;106;p4"/>
          <p:cNvSpPr txBox="1"/>
          <p:nvPr>
            <p:ph type="title"/>
          </p:nvPr>
        </p:nvSpPr>
        <p:spPr>
          <a:xfrm>
            <a:off x="1107800" y="2014550"/>
            <a:ext cx="5322600" cy="8838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5000"/>
              <a:buFont typeface="Aldrich"/>
              <a:buNone/>
              <a:defRPr sz="5000"/>
            </a:lvl1pPr>
            <a:lvl2pPr lvl="1"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07" name="Google Shape;107;p4"/>
          <p:cNvSpPr txBox="1"/>
          <p:nvPr>
            <p:ph type="body" idx="1"/>
          </p:nvPr>
        </p:nvSpPr>
        <p:spPr>
          <a:xfrm>
            <a:off x="1107775" y="2885450"/>
            <a:ext cx="5322600" cy="22359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pic>
        <p:nvPicPr>
          <p:cNvPr id="108" name="Google Shape;108;p4"/>
          <p:cNvPicPr preferRelativeResize="0"/>
          <p:nvPr/>
        </p:nvPicPr>
        <p:blipFill rotWithShape="1">
          <a:blip r:embed="rId2"/>
          <a:srcRect/>
          <a:stretch>
            <a:fillRect/>
          </a:stretch>
        </p:blipFill>
        <p:spPr>
          <a:xfrm>
            <a:off x="5156788" y="-76188"/>
            <a:ext cx="1878418" cy="970517"/>
          </a:xfrm>
          <a:prstGeom prst="rect">
            <a:avLst/>
          </a:prstGeom>
          <a:noFill/>
          <a:ln>
            <a:noFill/>
          </a:ln>
          <a:effectLst>
            <a:outerShdw blurRad="50800" dist="38100" dir="10800000" algn="r" rotWithShape="0">
              <a:srgbClr val="000000">
                <a:alpha val="40000"/>
              </a:srgbClr>
            </a:outerShdw>
          </a:effectLst>
        </p:spPr>
      </p:pic>
      <p:sp>
        <p:nvSpPr>
          <p:cNvPr id="109" name="Google Shape;109;p4"/>
          <p:cNvSpPr/>
          <p:nvPr/>
        </p:nvSpPr>
        <p:spPr>
          <a:xfrm>
            <a:off x="10523938" y="1061050"/>
            <a:ext cx="600300" cy="7299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110" name="Google Shape;110;p4"/>
          <p:cNvGrpSpPr/>
          <p:nvPr/>
        </p:nvGrpSpPr>
        <p:grpSpPr>
          <a:xfrm>
            <a:off x="10815985" y="3031813"/>
            <a:ext cx="788140" cy="2965544"/>
            <a:chOff x="8686327" y="1939200"/>
            <a:chExt cx="788140" cy="2965544"/>
          </a:xfrm>
        </p:grpSpPr>
        <p:sp>
          <p:nvSpPr>
            <p:cNvPr id="111" name="Google Shape;111;p4"/>
            <p:cNvSpPr/>
            <p:nvPr/>
          </p:nvSpPr>
          <p:spPr>
            <a:xfrm rot="10800000">
              <a:off x="8686327" y="4513840"/>
              <a:ext cx="202208" cy="390904"/>
            </a:xfrm>
            <a:custGeom>
              <a:avLst/>
              <a:gdLst/>
              <a:ahLst/>
              <a:cxnLst/>
              <a:rect l="l" t="t" r="r" b="b"/>
              <a:pathLst>
                <a:path w="202208" h="390904" extrusionOk="0">
                  <a:moveTo>
                    <a:pt x="202209" y="390904"/>
                  </a:moveTo>
                  <a:lnTo>
                    <a:pt x="63989" y="160091"/>
                  </a:lnTo>
                  <a:cubicBezTo>
                    <a:pt x="35526" y="112559"/>
                    <a:pt x="6356" y="63119"/>
                    <a:pt x="0" y="8029"/>
                  </a:cubicBezTo>
                  <a:cubicBezTo>
                    <a:pt x="5015" y="-1435"/>
                    <a:pt x="19211" y="-2142"/>
                    <a:pt x="28110" y="3862"/>
                  </a:cubicBezTo>
                  <a:cubicBezTo>
                    <a:pt x="37009" y="9865"/>
                    <a:pt x="41741" y="20106"/>
                    <a:pt x="46120" y="29853"/>
                  </a:cubicBezTo>
                  <a:cubicBezTo>
                    <a:pt x="100433" y="151404"/>
                    <a:pt x="154676" y="272885"/>
                    <a:pt x="202209" y="390904"/>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2" name="Google Shape;112;p4"/>
            <p:cNvSpPr/>
            <p:nvPr/>
          </p:nvSpPr>
          <p:spPr>
            <a:xfrm>
              <a:off x="9009593" y="4100995"/>
              <a:ext cx="403075" cy="194909"/>
            </a:xfrm>
            <a:custGeom>
              <a:avLst/>
              <a:gdLst/>
              <a:ahLst/>
              <a:cxnLst/>
              <a:rect l="l" t="t" r="r" b="b"/>
              <a:pathLst>
                <a:path w="403075" h="194909" extrusionOk="0">
                  <a:moveTo>
                    <a:pt x="70" y="71"/>
                  </a:moveTo>
                  <a:cubicBezTo>
                    <a:pt x="63071" y="63495"/>
                    <a:pt x="136736" y="116395"/>
                    <a:pt x="216970" y="155806"/>
                  </a:cubicBezTo>
                  <a:cubicBezTo>
                    <a:pt x="274814" y="184269"/>
                    <a:pt x="340993" y="206022"/>
                    <a:pt x="403075" y="188789"/>
                  </a:cubicBezTo>
                  <a:cubicBezTo>
                    <a:pt x="395800" y="160962"/>
                    <a:pt x="372281" y="139773"/>
                    <a:pt x="346219" y="127413"/>
                  </a:cubicBezTo>
                  <a:cubicBezTo>
                    <a:pt x="320158" y="115053"/>
                    <a:pt x="291483" y="110109"/>
                    <a:pt x="263372" y="103611"/>
                  </a:cubicBezTo>
                  <a:cubicBezTo>
                    <a:pt x="168943" y="81929"/>
                    <a:pt x="78750" y="42236"/>
                    <a:pt x="0" y="0"/>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3" name="Google Shape;113;p4"/>
            <p:cNvSpPr/>
            <p:nvPr/>
          </p:nvSpPr>
          <p:spPr>
            <a:xfrm flipH="1">
              <a:off x="9038010" y="3448295"/>
              <a:ext cx="436457" cy="94475"/>
            </a:xfrm>
            <a:custGeom>
              <a:avLst/>
              <a:gdLst/>
              <a:ahLst/>
              <a:cxnLst/>
              <a:rect l="l" t="t" r="r" b="b"/>
              <a:pathLst>
                <a:path w="436457" h="94475" extrusionOk="0">
                  <a:moveTo>
                    <a:pt x="436458" y="22343"/>
                  </a:moveTo>
                  <a:cubicBezTo>
                    <a:pt x="393657" y="46498"/>
                    <a:pt x="350079" y="70935"/>
                    <a:pt x="302194" y="81812"/>
                  </a:cubicBezTo>
                  <a:cubicBezTo>
                    <a:pt x="275708" y="87816"/>
                    <a:pt x="248516" y="89511"/>
                    <a:pt x="221395" y="91206"/>
                  </a:cubicBezTo>
                  <a:cubicBezTo>
                    <a:pt x="160372" y="95020"/>
                    <a:pt x="98078" y="98693"/>
                    <a:pt x="39103" y="82448"/>
                  </a:cubicBezTo>
                  <a:cubicBezTo>
                    <a:pt x="23777" y="78210"/>
                    <a:pt x="7038" y="71006"/>
                    <a:pt x="1600" y="56033"/>
                  </a:cubicBezTo>
                  <a:cubicBezTo>
                    <a:pt x="-3485" y="41907"/>
                    <a:pt x="4142" y="25592"/>
                    <a:pt x="16149" y="16552"/>
                  </a:cubicBezTo>
                  <a:cubicBezTo>
                    <a:pt x="28156" y="7511"/>
                    <a:pt x="43482" y="4263"/>
                    <a:pt x="58385" y="2426"/>
                  </a:cubicBezTo>
                  <a:cubicBezTo>
                    <a:pt x="180713" y="-12618"/>
                    <a:pt x="303324" y="48264"/>
                    <a:pt x="436458" y="22343"/>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4" name="Google Shape;114;p4"/>
            <p:cNvSpPr/>
            <p:nvPr/>
          </p:nvSpPr>
          <p:spPr>
            <a:xfrm>
              <a:off x="8981341" y="2513145"/>
              <a:ext cx="453529" cy="344228"/>
            </a:xfrm>
            <a:custGeom>
              <a:avLst/>
              <a:gdLst/>
              <a:ahLst/>
              <a:cxnLst/>
              <a:rect l="l" t="t" r="r" b="b"/>
              <a:pathLst>
                <a:path w="453529" h="344228" extrusionOk="0">
                  <a:moveTo>
                    <a:pt x="0" y="344228"/>
                  </a:moveTo>
                  <a:cubicBezTo>
                    <a:pt x="77691" y="207563"/>
                    <a:pt x="195075" y="93781"/>
                    <a:pt x="334142" y="20539"/>
                  </a:cubicBezTo>
                  <a:cubicBezTo>
                    <a:pt x="352435" y="10863"/>
                    <a:pt x="371716" y="1752"/>
                    <a:pt x="392340" y="198"/>
                  </a:cubicBezTo>
                  <a:cubicBezTo>
                    <a:pt x="412963" y="-1356"/>
                    <a:pt x="435493" y="6202"/>
                    <a:pt x="446582" y="23717"/>
                  </a:cubicBezTo>
                  <a:cubicBezTo>
                    <a:pt x="459083" y="43564"/>
                    <a:pt x="453504" y="70685"/>
                    <a:pt x="439449" y="89472"/>
                  </a:cubicBezTo>
                  <a:cubicBezTo>
                    <a:pt x="425394" y="108259"/>
                    <a:pt x="404558" y="120549"/>
                    <a:pt x="384288" y="132273"/>
                  </a:cubicBezTo>
                  <a:cubicBezTo>
                    <a:pt x="259629" y="204384"/>
                    <a:pt x="134052" y="274942"/>
                    <a:pt x="70" y="344228"/>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5" name="Google Shape;115;p4"/>
            <p:cNvSpPr/>
            <p:nvPr/>
          </p:nvSpPr>
          <p:spPr>
            <a:xfrm>
              <a:off x="8735767" y="1939200"/>
              <a:ext cx="143235" cy="437689"/>
            </a:xfrm>
            <a:custGeom>
              <a:avLst/>
              <a:gdLst/>
              <a:ahLst/>
              <a:cxnLst/>
              <a:rect l="l" t="t" r="r" b="b"/>
              <a:pathLst>
                <a:path w="143235" h="437689" extrusionOk="0">
                  <a:moveTo>
                    <a:pt x="0" y="437690"/>
                  </a:moveTo>
                  <a:cubicBezTo>
                    <a:pt x="7698" y="296998"/>
                    <a:pt x="40611" y="157649"/>
                    <a:pt x="96690" y="28329"/>
                  </a:cubicBezTo>
                  <a:cubicBezTo>
                    <a:pt x="103612" y="12296"/>
                    <a:pt x="119644" y="-6703"/>
                    <a:pt x="134617" y="2337"/>
                  </a:cubicBezTo>
                  <a:cubicBezTo>
                    <a:pt x="146271" y="9400"/>
                    <a:pt x="143940" y="26704"/>
                    <a:pt x="140126" y="39700"/>
                  </a:cubicBezTo>
                  <a:cubicBezTo>
                    <a:pt x="99657" y="177142"/>
                    <a:pt x="54242" y="313102"/>
                    <a:pt x="0" y="437619"/>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16" name="Google Shape;116;p4"/>
          <p:cNvGrpSpPr/>
          <p:nvPr/>
        </p:nvGrpSpPr>
        <p:grpSpPr>
          <a:xfrm rot="742108">
            <a:off x="828210" y="943750"/>
            <a:ext cx="741052" cy="743051"/>
            <a:chOff x="7970244" y="-543333"/>
            <a:chExt cx="741045" cy="743044"/>
          </a:xfrm>
        </p:grpSpPr>
        <p:sp>
          <p:nvSpPr>
            <p:cNvPr id="117" name="Google Shape;117;p4"/>
            <p:cNvSpPr/>
            <p:nvPr/>
          </p:nvSpPr>
          <p:spPr>
            <a:xfrm>
              <a:off x="8025585" y="-541714"/>
              <a:ext cx="684847" cy="707802"/>
            </a:xfrm>
            <a:custGeom>
              <a:avLst/>
              <a:gdLst/>
              <a:ahLst/>
              <a:cxnLst/>
              <a:rect l="l" t="t" r="r" b="b"/>
              <a:pathLst>
                <a:path w="684847" h="707802" extrusionOk="0">
                  <a:moveTo>
                    <a:pt x="212027" y="376333"/>
                  </a:moveTo>
                  <a:lnTo>
                    <a:pt x="169355" y="534924"/>
                  </a:lnTo>
                  <a:cubicBezTo>
                    <a:pt x="196691" y="530161"/>
                    <a:pt x="216789" y="507873"/>
                    <a:pt x="238125" y="490157"/>
                  </a:cubicBezTo>
                  <a:cubicBezTo>
                    <a:pt x="259461" y="472440"/>
                    <a:pt x="289656" y="458153"/>
                    <a:pt x="313944" y="471487"/>
                  </a:cubicBezTo>
                  <a:cubicBezTo>
                    <a:pt x="390525" y="542163"/>
                    <a:pt x="458914" y="621602"/>
                    <a:pt x="517493" y="707803"/>
                  </a:cubicBezTo>
                  <a:cubicBezTo>
                    <a:pt x="500158" y="645319"/>
                    <a:pt x="517589" y="579120"/>
                    <a:pt x="535305" y="516731"/>
                  </a:cubicBezTo>
                  <a:cubicBezTo>
                    <a:pt x="584073" y="344233"/>
                    <a:pt x="634460" y="172117"/>
                    <a:pt x="684848" y="0"/>
                  </a:cubicBezTo>
                  <a:cubicBezTo>
                    <a:pt x="522161" y="68675"/>
                    <a:pt x="350806" y="113919"/>
                    <a:pt x="180118" y="158972"/>
                  </a:cubicBezTo>
                  <a:lnTo>
                    <a:pt x="0" y="206502"/>
                  </a:lnTo>
                  <a:cubicBezTo>
                    <a:pt x="83534" y="240316"/>
                    <a:pt x="155639" y="301466"/>
                    <a:pt x="212027" y="376333"/>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8" name="Google Shape;118;p4"/>
            <p:cNvSpPr/>
            <p:nvPr/>
          </p:nvSpPr>
          <p:spPr>
            <a:xfrm>
              <a:off x="8239326" y="-543333"/>
              <a:ext cx="471963" cy="480440"/>
            </a:xfrm>
            <a:custGeom>
              <a:avLst/>
              <a:gdLst/>
              <a:ahLst/>
              <a:cxnLst/>
              <a:rect l="l" t="t" r="r" b="b"/>
              <a:pathLst>
                <a:path w="471963" h="480440" extrusionOk="0">
                  <a:moveTo>
                    <a:pt x="0" y="371380"/>
                  </a:moveTo>
                  <a:cubicBezTo>
                    <a:pt x="156210" y="246221"/>
                    <a:pt x="313563" y="122396"/>
                    <a:pt x="471964" y="0"/>
                  </a:cubicBezTo>
                  <a:cubicBezTo>
                    <a:pt x="355282" y="162877"/>
                    <a:pt x="238506" y="325850"/>
                    <a:pt x="110966" y="48044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 name="Google Shape;119;p4"/>
            <p:cNvSpPr/>
            <p:nvPr/>
          </p:nvSpPr>
          <p:spPr>
            <a:xfrm>
              <a:off x="7970244" y="166945"/>
              <a:ext cx="47815" cy="32766"/>
            </a:xfrm>
            <a:custGeom>
              <a:avLst/>
              <a:gdLst/>
              <a:ahLst/>
              <a:cxnLst/>
              <a:rect l="l" t="t" r="r" b="b"/>
              <a:pathLst>
                <a:path w="47815" h="32766" extrusionOk="0">
                  <a:moveTo>
                    <a:pt x="0" y="32766"/>
                  </a:moveTo>
                  <a:lnTo>
                    <a:pt x="47816"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0" name="Google Shape;120;p4"/>
            <p:cNvSpPr/>
            <p:nvPr/>
          </p:nvSpPr>
          <p:spPr>
            <a:xfrm>
              <a:off x="8088640" y="33595"/>
              <a:ext cx="52863" cy="52863"/>
            </a:xfrm>
            <a:custGeom>
              <a:avLst/>
              <a:gdLst/>
              <a:ahLst/>
              <a:cxnLst/>
              <a:rect l="l" t="t" r="r" b="b"/>
              <a:pathLst>
                <a:path w="52863" h="52863" extrusionOk="0">
                  <a:moveTo>
                    <a:pt x="0" y="52864"/>
                  </a:moveTo>
                  <a:lnTo>
                    <a:pt x="52864"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21" name="Google Shape;121;p4"/>
          <p:cNvGrpSpPr/>
          <p:nvPr/>
        </p:nvGrpSpPr>
        <p:grpSpPr>
          <a:xfrm>
            <a:off x="6351594" y="5440918"/>
            <a:ext cx="718538" cy="497904"/>
            <a:chOff x="9711053" y="4291818"/>
            <a:chExt cx="718538" cy="497904"/>
          </a:xfrm>
        </p:grpSpPr>
        <p:sp>
          <p:nvSpPr>
            <p:cNvPr id="122" name="Google Shape;122;p4"/>
            <p:cNvSpPr/>
            <p:nvPr/>
          </p:nvSpPr>
          <p:spPr>
            <a:xfrm>
              <a:off x="9711053" y="4291818"/>
              <a:ext cx="718538" cy="497904"/>
            </a:xfrm>
            <a:custGeom>
              <a:avLst/>
              <a:gdLst/>
              <a:ahLst/>
              <a:cxnLst/>
              <a:rect l="l" t="t" r="r" b="b"/>
              <a:pathLst>
                <a:path w="718538" h="497904" extrusionOk="0">
                  <a:moveTo>
                    <a:pt x="269710" y="428548"/>
                  </a:moveTo>
                  <a:cubicBezTo>
                    <a:pt x="180366" y="420213"/>
                    <a:pt x="97519" y="388713"/>
                    <a:pt x="44336" y="316390"/>
                  </a:cubicBezTo>
                  <a:cubicBezTo>
                    <a:pt x="-62948" y="170543"/>
                    <a:pt x="55777" y="74700"/>
                    <a:pt x="74706" y="59445"/>
                  </a:cubicBezTo>
                  <a:cubicBezTo>
                    <a:pt x="126970" y="17279"/>
                    <a:pt x="280940" y="-18459"/>
                    <a:pt x="534778" y="10499"/>
                  </a:cubicBezTo>
                  <a:cubicBezTo>
                    <a:pt x="570304" y="14525"/>
                    <a:pt x="702096" y="55560"/>
                    <a:pt x="717563" y="186222"/>
                  </a:cubicBezTo>
                  <a:cubicBezTo>
                    <a:pt x="721590" y="220477"/>
                    <a:pt x="724697" y="412586"/>
                    <a:pt x="475097" y="434975"/>
                  </a:cubicBezTo>
                  <a:cubicBezTo>
                    <a:pt x="453485" y="436882"/>
                    <a:pt x="431802" y="437588"/>
                    <a:pt x="410401" y="440696"/>
                  </a:cubicBezTo>
                  <a:cubicBezTo>
                    <a:pt x="360538" y="447900"/>
                    <a:pt x="313712" y="469865"/>
                    <a:pt x="271758" y="497904"/>
                  </a:cubicBezTo>
                  <a:cubicBezTo>
                    <a:pt x="272818" y="473184"/>
                    <a:pt x="265684" y="448535"/>
                    <a:pt x="269781" y="42854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3" name="Google Shape;123;p4"/>
            <p:cNvSpPr/>
            <p:nvPr/>
          </p:nvSpPr>
          <p:spPr>
            <a:xfrm>
              <a:off x="9859283" y="4392752"/>
              <a:ext cx="426806" cy="10987"/>
            </a:xfrm>
            <a:custGeom>
              <a:avLst/>
              <a:gdLst/>
              <a:ahLst/>
              <a:cxnLst/>
              <a:rect l="l" t="t" r="r" b="b"/>
              <a:pathLst>
                <a:path w="426806" h="10987" extrusionOk="0">
                  <a:moveTo>
                    <a:pt x="0" y="10987"/>
                  </a:moveTo>
                  <a:cubicBezTo>
                    <a:pt x="142033" y="1735"/>
                    <a:pt x="284491" y="-1655"/>
                    <a:pt x="426807" y="746"/>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4" name="Google Shape;124;p4"/>
            <p:cNvSpPr/>
            <p:nvPr/>
          </p:nvSpPr>
          <p:spPr>
            <a:xfrm>
              <a:off x="9859283" y="4441526"/>
              <a:ext cx="441991" cy="20129"/>
            </a:xfrm>
            <a:custGeom>
              <a:avLst/>
              <a:gdLst/>
              <a:ahLst/>
              <a:cxnLst/>
              <a:rect l="l" t="t" r="r" b="b"/>
              <a:pathLst>
                <a:path w="441991" h="20129" extrusionOk="0">
                  <a:moveTo>
                    <a:pt x="0" y="20129"/>
                  </a:moveTo>
                  <a:cubicBezTo>
                    <a:pt x="147119" y="10100"/>
                    <a:pt x="294520" y="3390"/>
                    <a:pt x="441992"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5" name="Google Shape;125;p4"/>
            <p:cNvSpPr/>
            <p:nvPr/>
          </p:nvSpPr>
          <p:spPr>
            <a:xfrm>
              <a:off x="9861119" y="4501701"/>
              <a:ext cx="440861" cy="18433"/>
            </a:xfrm>
            <a:custGeom>
              <a:avLst/>
              <a:gdLst/>
              <a:ahLst/>
              <a:cxnLst/>
              <a:rect l="l" t="t" r="r" b="b"/>
              <a:pathLst>
                <a:path w="440861" h="18433" extrusionOk="0">
                  <a:moveTo>
                    <a:pt x="0" y="18434"/>
                  </a:moveTo>
                  <a:cubicBezTo>
                    <a:pt x="146766" y="9040"/>
                    <a:pt x="293813" y="2896"/>
                    <a:pt x="440862"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6" name="Google Shape;126;p4"/>
            <p:cNvSpPr/>
            <p:nvPr/>
          </p:nvSpPr>
          <p:spPr>
            <a:xfrm>
              <a:off x="9861966" y="4555943"/>
              <a:ext cx="447076" cy="24932"/>
            </a:xfrm>
            <a:custGeom>
              <a:avLst/>
              <a:gdLst/>
              <a:ahLst/>
              <a:cxnLst/>
              <a:rect l="l" t="t" r="r" b="b"/>
              <a:pathLst>
                <a:path w="447076" h="24932" extrusionOk="0">
                  <a:moveTo>
                    <a:pt x="0" y="24932"/>
                  </a:moveTo>
                  <a:cubicBezTo>
                    <a:pt x="148390" y="8264"/>
                    <a:pt x="297769" y="-70"/>
                    <a:pt x="44707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27" name="Google Shape;127;p4"/>
          <p:cNvSpPr/>
          <p:nvPr/>
        </p:nvSpPr>
        <p:spPr>
          <a:xfrm rot="9520326">
            <a:off x="6364803" y="1001323"/>
            <a:ext cx="1007564" cy="627897"/>
          </a:xfrm>
          <a:custGeom>
            <a:avLst/>
            <a:gdLst/>
            <a:ahLst/>
            <a:cxnLst/>
            <a:rect l="l" t="t" r="r" b="b"/>
            <a:pathLst>
              <a:path w="618491" h="385433" extrusionOk="0">
                <a:moveTo>
                  <a:pt x="0" y="190908"/>
                </a:moveTo>
                <a:cubicBezTo>
                  <a:pt x="30794" y="254191"/>
                  <a:pt x="58763" y="318887"/>
                  <a:pt x="83836" y="384712"/>
                </a:cubicBezTo>
                <a:cubicBezTo>
                  <a:pt x="170143" y="390221"/>
                  <a:pt x="256239" y="363665"/>
                  <a:pt x="332376" y="322700"/>
                </a:cubicBezTo>
                <a:cubicBezTo>
                  <a:pt x="471443" y="247834"/>
                  <a:pt x="556974" y="149449"/>
                  <a:pt x="575267" y="123811"/>
                </a:cubicBezTo>
                <a:cubicBezTo>
                  <a:pt x="596879" y="157854"/>
                  <a:pt x="601117" y="163645"/>
                  <a:pt x="618491" y="179678"/>
                </a:cubicBezTo>
                <a:lnTo>
                  <a:pt x="616796" y="0"/>
                </a:lnTo>
                <a:cubicBezTo>
                  <a:pt x="556974" y="7416"/>
                  <a:pt x="496446" y="8758"/>
                  <a:pt x="436341" y="4097"/>
                </a:cubicBezTo>
                <a:cubicBezTo>
                  <a:pt x="455481" y="19917"/>
                  <a:pt x="470666" y="40329"/>
                  <a:pt x="480343" y="63142"/>
                </a:cubicBezTo>
                <a:cubicBezTo>
                  <a:pt x="396436" y="122540"/>
                  <a:pt x="308151" y="183704"/>
                  <a:pt x="206305" y="197759"/>
                </a:cubicBezTo>
                <a:cubicBezTo>
                  <a:pt x="143305" y="206446"/>
                  <a:pt x="47603" y="193945"/>
                  <a:pt x="0" y="19090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128" name="Google Shape;128;p4"/>
          <p:cNvGrpSpPr/>
          <p:nvPr/>
        </p:nvGrpSpPr>
        <p:grpSpPr>
          <a:xfrm rot="8833535">
            <a:off x="1821778" y="4894042"/>
            <a:ext cx="2273755" cy="966829"/>
            <a:chOff x="4590347" y="1490179"/>
            <a:chExt cx="1314037" cy="558745"/>
          </a:xfrm>
        </p:grpSpPr>
        <p:sp>
          <p:nvSpPr>
            <p:cNvPr id="129" name="Google Shape;129;p4"/>
            <p:cNvSpPr/>
            <p:nvPr/>
          </p:nvSpPr>
          <p:spPr>
            <a:xfrm>
              <a:off x="4590347" y="1490179"/>
              <a:ext cx="1314037" cy="558745"/>
            </a:xfrm>
            <a:custGeom>
              <a:avLst/>
              <a:gdLst/>
              <a:ahLst/>
              <a:cxnLst/>
              <a:rect l="l" t="t" r="r" b="b"/>
              <a:pathLst>
                <a:path w="1314037" h="558745" extrusionOk="0">
                  <a:moveTo>
                    <a:pt x="0" y="154469"/>
                  </a:moveTo>
                  <a:cubicBezTo>
                    <a:pt x="107637" y="99520"/>
                    <a:pt x="220996" y="55801"/>
                    <a:pt x="337674" y="24160"/>
                  </a:cubicBezTo>
                  <a:cubicBezTo>
                    <a:pt x="386478" y="10953"/>
                    <a:pt x="436412" y="-277"/>
                    <a:pt x="486981" y="5"/>
                  </a:cubicBezTo>
                  <a:cubicBezTo>
                    <a:pt x="561000" y="429"/>
                    <a:pt x="632476" y="25290"/>
                    <a:pt x="702256" y="49869"/>
                  </a:cubicBezTo>
                  <a:cubicBezTo>
                    <a:pt x="726764" y="58485"/>
                    <a:pt x="751908" y="67526"/>
                    <a:pt x="771119" y="84900"/>
                  </a:cubicBezTo>
                  <a:cubicBezTo>
                    <a:pt x="794355" y="105948"/>
                    <a:pt x="806151" y="137024"/>
                    <a:pt x="811871" y="167888"/>
                  </a:cubicBezTo>
                  <a:cubicBezTo>
                    <a:pt x="820488" y="214786"/>
                    <a:pt x="811024" y="272701"/>
                    <a:pt x="768082" y="293324"/>
                  </a:cubicBezTo>
                  <a:cubicBezTo>
                    <a:pt x="714828" y="318821"/>
                    <a:pt x="649992" y="256809"/>
                    <a:pt x="659879" y="198612"/>
                  </a:cubicBezTo>
                  <a:cubicBezTo>
                    <a:pt x="669767" y="140414"/>
                    <a:pt x="731497" y="101992"/>
                    <a:pt x="790542" y="100721"/>
                  </a:cubicBezTo>
                  <a:cubicBezTo>
                    <a:pt x="849587" y="99450"/>
                    <a:pt x="905312" y="126853"/>
                    <a:pt x="955458" y="157930"/>
                  </a:cubicBezTo>
                  <a:cubicBezTo>
                    <a:pt x="1110134" y="253702"/>
                    <a:pt x="1239243" y="392910"/>
                    <a:pt x="1314038" y="5587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 name="Google Shape;130;p4"/>
            <p:cNvSpPr/>
            <p:nvPr/>
          </p:nvSpPr>
          <p:spPr>
            <a:xfrm>
              <a:off x="4590347" y="1552973"/>
              <a:ext cx="115830" cy="139490"/>
            </a:xfrm>
            <a:custGeom>
              <a:avLst/>
              <a:gdLst/>
              <a:ahLst/>
              <a:cxnLst/>
              <a:rect l="l" t="t" r="r" b="b"/>
              <a:pathLst>
                <a:path w="115830" h="139490" extrusionOk="0">
                  <a:moveTo>
                    <a:pt x="115830" y="139491"/>
                  </a:moveTo>
                  <a:lnTo>
                    <a:pt x="0" y="91605"/>
                  </a:lnTo>
                  <a:lnTo>
                    <a:pt x="6533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1" name="Google Shape;131;p4"/>
          <p:cNvGrpSpPr/>
          <p:nvPr/>
        </p:nvGrpSpPr>
        <p:grpSpPr>
          <a:xfrm rot="869819">
            <a:off x="10404787" y="847333"/>
            <a:ext cx="838597" cy="935870"/>
            <a:chOff x="5932213" y="4153080"/>
            <a:chExt cx="714761" cy="797669"/>
          </a:xfrm>
        </p:grpSpPr>
        <p:sp>
          <p:nvSpPr>
            <p:cNvPr id="132" name="Google Shape;132;p4"/>
            <p:cNvSpPr/>
            <p:nvPr/>
          </p:nvSpPr>
          <p:spPr>
            <a:xfrm>
              <a:off x="6140446" y="4442969"/>
              <a:ext cx="302911" cy="462703"/>
            </a:xfrm>
            <a:custGeom>
              <a:avLst/>
              <a:gdLst/>
              <a:ahLst/>
              <a:cxnLst/>
              <a:rect l="l" t="t" r="r" b="b"/>
              <a:pathLst>
                <a:path w="302911" h="462703" extrusionOk="0">
                  <a:moveTo>
                    <a:pt x="140740" y="462655"/>
                  </a:moveTo>
                  <a:cubicBezTo>
                    <a:pt x="129652" y="463361"/>
                    <a:pt x="119693" y="456369"/>
                    <a:pt x="117716" y="446340"/>
                  </a:cubicBezTo>
                  <a:cubicBezTo>
                    <a:pt x="110794" y="411873"/>
                    <a:pt x="93278" y="335312"/>
                    <a:pt x="67569" y="296537"/>
                  </a:cubicBezTo>
                  <a:cubicBezTo>
                    <a:pt x="33739" y="245614"/>
                    <a:pt x="-3483" y="191301"/>
                    <a:pt x="261" y="131832"/>
                  </a:cubicBezTo>
                  <a:cubicBezTo>
                    <a:pt x="3015" y="88325"/>
                    <a:pt x="29501" y="46584"/>
                    <a:pt x="69477" y="22641"/>
                  </a:cubicBezTo>
                  <a:cubicBezTo>
                    <a:pt x="109523" y="-1231"/>
                    <a:pt x="162070" y="-6670"/>
                    <a:pt x="206919" y="8445"/>
                  </a:cubicBezTo>
                  <a:cubicBezTo>
                    <a:pt x="223234" y="13954"/>
                    <a:pt x="238561" y="22005"/>
                    <a:pt x="251274" y="32812"/>
                  </a:cubicBezTo>
                  <a:cubicBezTo>
                    <a:pt x="275075" y="52940"/>
                    <a:pt x="288706" y="81333"/>
                    <a:pt x="296052" y="110220"/>
                  </a:cubicBezTo>
                  <a:cubicBezTo>
                    <a:pt x="308694" y="160154"/>
                    <a:pt x="303750" y="213620"/>
                    <a:pt x="282138" y="260941"/>
                  </a:cubicBezTo>
                  <a:cubicBezTo>
                    <a:pt x="269919" y="287709"/>
                    <a:pt x="252474" y="312641"/>
                    <a:pt x="243858" y="340609"/>
                  </a:cubicBezTo>
                  <a:cubicBezTo>
                    <a:pt x="236018" y="366247"/>
                    <a:pt x="238561" y="411096"/>
                    <a:pt x="240891" y="436664"/>
                  </a:cubicBezTo>
                  <a:cubicBezTo>
                    <a:pt x="241880" y="447399"/>
                    <a:pt x="233051" y="456722"/>
                    <a:pt x="221327" y="457428"/>
                  </a:cubicBezTo>
                  <a:lnTo>
                    <a:pt x="140740" y="462513"/>
                  </a:ln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 name="Google Shape;133;p4"/>
            <p:cNvSpPr/>
            <p:nvPr/>
          </p:nvSpPr>
          <p:spPr>
            <a:xfrm>
              <a:off x="6204765" y="4536238"/>
              <a:ext cx="162465" cy="244655"/>
            </a:xfrm>
            <a:custGeom>
              <a:avLst/>
              <a:gdLst/>
              <a:ahLst/>
              <a:cxnLst/>
              <a:rect l="l" t="t" r="r" b="b"/>
              <a:pathLst>
                <a:path w="162465" h="244655" extrusionOk="0">
                  <a:moveTo>
                    <a:pt x="72537" y="244656"/>
                  </a:moveTo>
                  <a:cubicBezTo>
                    <a:pt x="75363" y="183421"/>
                    <a:pt x="65687" y="121622"/>
                    <a:pt x="44145" y="64201"/>
                  </a:cubicBezTo>
                  <a:cubicBezTo>
                    <a:pt x="40896" y="55655"/>
                    <a:pt x="37152" y="46756"/>
                    <a:pt x="30090" y="40964"/>
                  </a:cubicBezTo>
                  <a:cubicBezTo>
                    <a:pt x="23027" y="35173"/>
                    <a:pt x="11585" y="33619"/>
                    <a:pt x="5017" y="40046"/>
                  </a:cubicBezTo>
                  <a:cubicBezTo>
                    <a:pt x="1415" y="43577"/>
                    <a:pt x="-68" y="48804"/>
                    <a:pt x="2" y="53819"/>
                  </a:cubicBezTo>
                  <a:cubicBezTo>
                    <a:pt x="214" y="65402"/>
                    <a:pt x="8054" y="75784"/>
                    <a:pt x="17942" y="81787"/>
                  </a:cubicBezTo>
                  <a:cubicBezTo>
                    <a:pt x="27830" y="87791"/>
                    <a:pt x="39483" y="90051"/>
                    <a:pt x="50925" y="91534"/>
                  </a:cubicBezTo>
                  <a:cubicBezTo>
                    <a:pt x="58765" y="92523"/>
                    <a:pt x="67099" y="93159"/>
                    <a:pt x="74232" y="89768"/>
                  </a:cubicBezTo>
                  <a:cubicBezTo>
                    <a:pt x="86734" y="83836"/>
                    <a:pt x="90972" y="68439"/>
                    <a:pt x="93796" y="54878"/>
                  </a:cubicBezTo>
                  <a:cubicBezTo>
                    <a:pt x="95915" y="44849"/>
                    <a:pt x="97964" y="34608"/>
                    <a:pt x="96622" y="24437"/>
                  </a:cubicBezTo>
                  <a:cubicBezTo>
                    <a:pt x="95280" y="14267"/>
                    <a:pt x="89700" y="4096"/>
                    <a:pt x="80307" y="0"/>
                  </a:cubicBezTo>
                  <a:cubicBezTo>
                    <a:pt x="65404" y="17304"/>
                    <a:pt x="65969" y="45838"/>
                    <a:pt x="81507" y="62576"/>
                  </a:cubicBezTo>
                  <a:cubicBezTo>
                    <a:pt x="97046" y="79315"/>
                    <a:pt x="125508" y="81929"/>
                    <a:pt x="143872" y="68368"/>
                  </a:cubicBezTo>
                  <a:cubicBezTo>
                    <a:pt x="162235" y="54808"/>
                    <a:pt x="168027" y="26839"/>
                    <a:pt x="156585" y="7063"/>
                  </a:cubicBezTo>
                  <a:cubicBezTo>
                    <a:pt x="155172" y="4591"/>
                    <a:pt x="152983" y="1977"/>
                    <a:pt x="150158" y="2048"/>
                  </a:cubicBezTo>
                  <a:cubicBezTo>
                    <a:pt x="148180" y="2048"/>
                    <a:pt x="146485" y="3461"/>
                    <a:pt x="145073" y="4803"/>
                  </a:cubicBezTo>
                  <a:cubicBezTo>
                    <a:pt x="130382" y="18999"/>
                    <a:pt x="127274" y="41035"/>
                    <a:pt x="125226" y="61376"/>
                  </a:cubicBezTo>
                  <a:cubicBezTo>
                    <a:pt x="119223" y="122610"/>
                    <a:pt x="116680" y="187023"/>
                    <a:pt x="142389" y="24296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 name="Google Shape;134;p4"/>
            <p:cNvSpPr/>
            <p:nvPr/>
          </p:nvSpPr>
          <p:spPr>
            <a:xfrm>
              <a:off x="6237962" y="4782446"/>
              <a:ext cx="141256" cy="5934"/>
            </a:xfrm>
            <a:custGeom>
              <a:avLst/>
              <a:gdLst/>
              <a:ahLst/>
              <a:cxnLst/>
              <a:rect l="l" t="t" r="r" b="b"/>
              <a:pathLst>
                <a:path w="141256" h="5934" extrusionOk="0">
                  <a:moveTo>
                    <a:pt x="0" y="5934"/>
                  </a:moveTo>
                  <a:cubicBezTo>
                    <a:pt x="46968" y="1909"/>
                    <a:pt x="94077" y="-69"/>
                    <a:pt x="141256" y="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 name="Google Shape;135;p4"/>
            <p:cNvSpPr/>
            <p:nvPr/>
          </p:nvSpPr>
          <p:spPr>
            <a:xfrm>
              <a:off x="6244177" y="4807380"/>
              <a:ext cx="130662" cy="5156"/>
            </a:xfrm>
            <a:custGeom>
              <a:avLst/>
              <a:gdLst/>
              <a:ahLst/>
              <a:cxnLst/>
              <a:rect l="l" t="t" r="r" b="b"/>
              <a:pathLst>
                <a:path w="130662" h="5156" extrusionOk="0">
                  <a:moveTo>
                    <a:pt x="0" y="5156"/>
                  </a:moveTo>
                  <a:lnTo>
                    <a:pt x="130662"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 name="Google Shape;136;p4"/>
            <p:cNvSpPr/>
            <p:nvPr/>
          </p:nvSpPr>
          <p:spPr>
            <a:xfrm>
              <a:off x="6269109" y="4834857"/>
              <a:ext cx="109968" cy="3740"/>
            </a:xfrm>
            <a:custGeom>
              <a:avLst/>
              <a:gdLst/>
              <a:ahLst/>
              <a:cxnLst/>
              <a:rect l="l" t="t" r="r" b="b"/>
              <a:pathLst>
                <a:path w="109968" h="3740" extrusionOk="0">
                  <a:moveTo>
                    <a:pt x="0" y="3741"/>
                  </a:moveTo>
                  <a:cubicBezTo>
                    <a:pt x="36162" y="280"/>
                    <a:pt x="73241" y="-780"/>
                    <a:pt x="109968" y="56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7" name="Google Shape;137;p4"/>
            <p:cNvSpPr/>
            <p:nvPr/>
          </p:nvSpPr>
          <p:spPr>
            <a:xfrm>
              <a:off x="6252511" y="4861622"/>
              <a:ext cx="113217" cy="4750"/>
            </a:xfrm>
            <a:custGeom>
              <a:avLst/>
              <a:gdLst/>
              <a:ahLst/>
              <a:cxnLst/>
              <a:rect l="l" t="t" r="r" b="b"/>
              <a:pathLst>
                <a:path w="113217" h="4750" extrusionOk="0">
                  <a:moveTo>
                    <a:pt x="0" y="4096"/>
                  </a:moveTo>
                  <a:cubicBezTo>
                    <a:pt x="37857" y="5721"/>
                    <a:pt x="75996" y="4308"/>
                    <a:pt x="11321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 name="Google Shape;138;p4"/>
            <p:cNvSpPr/>
            <p:nvPr/>
          </p:nvSpPr>
          <p:spPr>
            <a:xfrm>
              <a:off x="6283023" y="4900609"/>
              <a:ext cx="82633" cy="50140"/>
            </a:xfrm>
            <a:custGeom>
              <a:avLst/>
              <a:gdLst/>
              <a:ahLst/>
              <a:cxnLst/>
              <a:rect l="l" t="t" r="r" b="b"/>
              <a:pathLst>
                <a:path w="82633" h="50140" extrusionOk="0">
                  <a:moveTo>
                    <a:pt x="0" y="7840"/>
                  </a:moveTo>
                  <a:cubicBezTo>
                    <a:pt x="1766" y="21118"/>
                    <a:pt x="4238" y="35879"/>
                    <a:pt x="14761" y="44143"/>
                  </a:cubicBezTo>
                  <a:cubicBezTo>
                    <a:pt x="26203" y="53113"/>
                    <a:pt x="42942" y="50852"/>
                    <a:pt x="56220" y="44990"/>
                  </a:cubicBezTo>
                  <a:cubicBezTo>
                    <a:pt x="65049" y="41106"/>
                    <a:pt x="73524" y="35526"/>
                    <a:pt x="78539" y="27262"/>
                  </a:cubicBezTo>
                  <a:cubicBezTo>
                    <a:pt x="83553" y="18999"/>
                    <a:pt x="84401" y="7699"/>
                    <a:pt x="7860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 name="Google Shape;139;p4"/>
            <p:cNvSpPr/>
            <p:nvPr/>
          </p:nvSpPr>
          <p:spPr>
            <a:xfrm>
              <a:off x="5981441" y="4729830"/>
              <a:ext cx="80868" cy="47956"/>
            </a:xfrm>
            <a:custGeom>
              <a:avLst/>
              <a:gdLst/>
              <a:ahLst/>
              <a:cxnLst/>
              <a:rect l="l" t="t" r="r" b="b"/>
              <a:pathLst>
                <a:path w="80868" h="47956" extrusionOk="0">
                  <a:moveTo>
                    <a:pt x="0" y="47956"/>
                  </a:moveTo>
                  <a:cubicBezTo>
                    <a:pt x="26627" y="31430"/>
                    <a:pt x="53607" y="15397"/>
                    <a:pt x="8086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0" name="Google Shape;140;p4"/>
            <p:cNvSpPr/>
            <p:nvPr/>
          </p:nvSpPr>
          <p:spPr>
            <a:xfrm>
              <a:off x="5932213" y="4591823"/>
              <a:ext cx="84330" cy="7486"/>
            </a:xfrm>
            <a:custGeom>
              <a:avLst/>
              <a:gdLst/>
              <a:ahLst/>
              <a:cxnLst/>
              <a:rect l="l" t="t" r="r" b="b"/>
              <a:pathLst>
                <a:path w="84330" h="7486" extrusionOk="0">
                  <a:moveTo>
                    <a:pt x="0" y="7487"/>
                  </a:moveTo>
                  <a:lnTo>
                    <a:pt x="8433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1" name="Google Shape;141;p4"/>
            <p:cNvSpPr/>
            <p:nvPr/>
          </p:nvSpPr>
          <p:spPr>
            <a:xfrm>
              <a:off x="5979110" y="4302529"/>
              <a:ext cx="85954" cy="51629"/>
            </a:xfrm>
            <a:custGeom>
              <a:avLst/>
              <a:gdLst/>
              <a:ahLst/>
              <a:cxnLst/>
              <a:rect l="l" t="t" r="r" b="b"/>
              <a:pathLst>
                <a:path w="85954" h="51629" extrusionOk="0">
                  <a:moveTo>
                    <a:pt x="85954" y="51629"/>
                  </a:moveTo>
                  <a:cubicBezTo>
                    <a:pt x="56432" y="35950"/>
                    <a:pt x="27686" y="18717"/>
                    <a:pt x="0"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2" name="Google Shape;142;p4"/>
            <p:cNvSpPr/>
            <p:nvPr/>
          </p:nvSpPr>
          <p:spPr>
            <a:xfrm>
              <a:off x="6260182" y="4153080"/>
              <a:ext cx="7019" cy="103187"/>
            </a:xfrm>
            <a:custGeom>
              <a:avLst/>
              <a:gdLst/>
              <a:ahLst/>
              <a:cxnLst/>
              <a:rect l="l" t="t" r="r" b="b"/>
              <a:pathLst>
                <a:path w="7019" h="103187" extrusionOk="0">
                  <a:moveTo>
                    <a:pt x="7020" y="103188"/>
                  </a:moveTo>
                  <a:cubicBezTo>
                    <a:pt x="1017" y="69216"/>
                    <a:pt x="-1173" y="34537"/>
                    <a:pt x="593"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3" name="Google Shape;143;p4"/>
            <p:cNvSpPr/>
            <p:nvPr/>
          </p:nvSpPr>
          <p:spPr>
            <a:xfrm>
              <a:off x="6450059" y="4228511"/>
              <a:ext cx="68368" cy="90969"/>
            </a:xfrm>
            <a:custGeom>
              <a:avLst/>
              <a:gdLst/>
              <a:ahLst/>
              <a:cxnLst/>
              <a:rect l="l" t="t" r="r" b="b"/>
              <a:pathLst>
                <a:path w="68368" h="90969" extrusionOk="0">
                  <a:moveTo>
                    <a:pt x="0" y="90969"/>
                  </a:moveTo>
                  <a:lnTo>
                    <a:pt x="68368"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4" name="Google Shape;144;p4"/>
            <p:cNvSpPr/>
            <p:nvPr/>
          </p:nvSpPr>
          <p:spPr>
            <a:xfrm>
              <a:off x="6532270" y="4394417"/>
              <a:ext cx="102340" cy="33195"/>
            </a:xfrm>
            <a:custGeom>
              <a:avLst/>
              <a:gdLst/>
              <a:ahLst/>
              <a:cxnLst/>
              <a:rect l="l" t="t" r="r" b="b"/>
              <a:pathLst>
                <a:path w="102340" h="33195" extrusionOk="0">
                  <a:moveTo>
                    <a:pt x="0" y="33195"/>
                  </a:moveTo>
                  <a:cubicBezTo>
                    <a:pt x="19776" y="29805"/>
                    <a:pt x="38775" y="22954"/>
                    <a:pt x="57703" y="16103"/>
                  </a:cubicBezTo>
                  <a:lnTo>
                    <a:pt x="10234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5" name="Google Shape;145;p4"/>
            <p:cNvSpPr/>
            <p:nvPr/>
          </p:nvSpPr>
          <p:spPr>
            <a:xfrm>
              <a:off x="6565395" y="4557475"/>
              <a:ext cx="81579" cy="4259"/>
            </a:xfrm>
            <a:custGeom>
              <a:avLst/>
              <a:gdLst/>
              <a:ahLst/>
              <a:cxnLst/>
              <a:rect l="l" t="t" r="r" b="b"/>
              <a:pathLst>
                <a:path w="81579" h="4259" extrusionOk="0">
                  <a:moveTo>
                    <a:pt x="0" y="4260"/>
                  </a:moveTo>
                  <a:lnTo>
                    <a:pt x="78397" y="2776"/>
                  </a:lnTo>
                  <a:cubicBezTo>
                    <a:pt x="79598" y="2776"/>
                    <a:pt x="81010" y="2565"/>
                    <a:pt x="81505" y="1505"/>
                  </a:cubicBezTo>
                  <a:cubicBezTo>
                    <a:pt x="81999" y="446"/>
                    <a:pt x="79881" y="-684"/>
                    <a:pt x="79739" y="516"/>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6" name="Google Shape;146;p4"/>
            <p:cNvSpPr/>
            <p:nvPr/>
          </p:nvSpPr>
          <p:spPr>
            <a:xfrm>
              <a:off x="6548585" y="4692892"/>
              <a:ext cx="97325" cy="45272"/>
            </a:xfrm>
            <a:custGeom>
              <a:avLst/>
              <a:gdLst/>
              <a:ahLst/>
              <a:cxnLst/>
              <a:rect l="l" t="t" r="r" b="b"/>
              <a:pathLst>
                <a:path w="97325" h="45272" extrusionOk="0">
                  <a:moveTo>
                    <a:pt x="0" y="0"/>
                  </a:moveTo>
                  <a:cubicBezTo>
                    <a:pt x="33336" y="13137"/>
                    <a:pt x="65826" y="28251"/>
                    <a:pt x="97325" y="45273"/>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47" name="Shape 147"/>
        <p:cNvGrpSpPr/>
        <p:nvPr/>
      </p:nvGrpSpPr>
      <p:grpSpPr>
        <a:xfrm>
          <a:off x="0" y="0"/>
          <a:ext cx="0" cy="0"/>
          <a:chOff x="0" y="0"/>
          <a:chExt cx="0" cy="0"/>
        </a:xfrm>
      </p:grpSpPr>
      <p:sp>
        <p:nvSpPr>
          <p:cNvPr id="148" name="Google Shape;148;p5"/>
          <p:cNvSpPr/>
          <p:nvPr/>
        </p:nvSpPr>
        <p:spPr>
          <a:xfrm>
            <a:off x="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49" name="Google Shape;149;p5"/>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150" name="Google Shape;150;p5"/>
          <p:cNvPicPr preferRelativeResize="0"/>
          <p:nvPr/>
        </p:nvPicPr>
        <p:blipFill rotWithShape="1">
          <a:blip r:embed="rId2"/>
          <a:srcRect/>
          <a:stretch>
            <a:fillRect/>
          </a:stretch>
        </p:blipFill>
        <p:spPr>
          <a:xfrm>
            <a:off x="5156788" y="-76188"/>
            <a:ext cx="1878418" cy="970517"/>
          </a:xfrm>
          <a:prstGeom prst="rect">
            <a:avLst/>
          </a:prstGeom>
          <a:noFill/>
          <a:ln>
            <a:noFill/>
          </a:ln>
          <a:effectLst>
            <a:outerShdw blurRad="50800" dist="38100" dir="10800000" algn="r" rotWithShape="0">
              <a:srgbClr val="000000">
                <a:alpha val="40000"/>
              </a:srgbClr>
            </a:outerShdw>
          </a:effectLst>
        </p:spPr>
      </p:pic>
      <p:sp>
        <p:nvSpPr>
          <p:cNvPr id="151" name="Google Shape;151;p5"/>
          <p:cNvSpPr txBox="1"/>
          <p:nvPr>
            <p:ph type="title"/>
          </p:nvPr>
        </p:nvSpPr>
        <p:spPr>
          <a:xfrm>
            <a:off x="837275" y="1101675"/>
            <a:ext cx="10531800" cy="7137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52" name="Google Shape;152;p5"/>
          <p:cNvSpPr txBox="1"/>
          <p:nvPr>
            <p:ph type="body" idx="1"/>
          </p:nvPr>
        </p:nvSpPr>
        <p:spPr>
          <a:xfrm>
            <a:off x="837275" y="2962127"/>
            <a:ext cx="3095400" cy="12363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153" name="Google Shape;153;p5"/>
          <p:cNvSpPr txBox="1"/>
          <p:nvPr>
            <p:ph type="body" idx="2"/>
          </p:nvPr>
        </p:nvSpPr>
        <p:spPr>
          <a:xfrm>
            <a:off x="4555664" y="2962127"/>
            <a:ext cx="3095400" cy="12363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154" name="Google Shape;154;p5"/>
          <p:cNvSpPr txBox="1"/>
          <p:nvPr>
            <p:ph type="body" idx="3"/>
          </p:nvPr>
        </p:nvSpPr>
        <p:spPr>
          <a:xfrm>
            <a:off x="837275" y="4869839"/>
            <a:ext cx="3095400" cy="12363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155" name="Google Shape;155;p5"/>
          <p:cNvSpPr txBox="1"/>
          <p:nvPr>
            <p:ph type="body" idx="4"/>
          </p:nvPr>
        </p:nvSpPr>
        <p:spPr>
          <a:xfrm>
            <a:off x="4555664" y="4869839"/>
            <a:ext cx="3095400" cy="12363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156" name="Google Shape;156;p5"/>
          <p:cNvSpPr txBox="1"/>
          <p:nvPr>
            <p:ph type="title" idx="5"/>
          </p:nvPr>
        </p:nvSpPr>
        <p:spPr>
          <a:xfrm>
            <a:off x="837275" y="2311813"/>
            <a:ext cx="3095400" cy="650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100">
                <a:highlight>
                  <a:schemeClr val="accent2"/>
                </a:highlight>
              </a:defRPr>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57" name="Google Shape;157;p5"/>
          <p:cNvSpPr txBox="1"/>
          <p:nvPr>
            <p:ph type="title" idx="6"/>
          </p:nvPr>
        </p:nvSpPr>
        <p:spPr>
          <a:xfrm>
            <a:off x="4555664" y="2311813"/>
            <a:ext cx="3095400" cy="650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100">
                <a:highlight>
                  <a:schemeClr val="accent2"/>
                </a:highlight>
              </a:defRPr>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58" name="Google Shape;158;p5"/>
          <p:cNvSpPr txBox="1"/>
          <p:nvPr>
            <p:ph type="title" idx="7"/>
          </p:nvPr>
        </p:nvSpPr>
        <p:spPr>
          <a:xfrm>
            <a:off x="837275" y="4219525"/>
            <a:ext cx="3095400" cy="650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100">
                <a:highlight>
                  <a:schemeClr val="accent2"/>
                </a:highlight>
              </a:defRPr>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59" name="Google Shape;159;p5"/>
          <p:cNvSpPr txBox="1"/>
          <p:nvPr>
            <p:ph type="title" idx="8"/>
          </p:nvPr>
        </p:nvSpPr>
        <p:spPr>
          <a:xfrm>
            <a:off x="4555664" y="4219525"/>
            <a:ext cx="3095400" cy="650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100">
                <a:highlight>
                  <a:schemeClr val="accent2"/>
                </a:highlight>
              </a:defRPr>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60" name="Google Shape;160;p5"/>
          <p:cNvSpPr txBox="1"/>
          <p:nvPr>
            <p:ph type="body" idx="9"/>
          </p:nvPr>
        </p:nvSpPr>
        <p:spPr>
          <a:xfrm>
            <a:off x="8274053" y="2962127"/>
            <a:ext cx="3095400" cy="12363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161" name="Google Shape;161;p5"/>
          <p:cNvSpPr txBox="1"/>
          <p:nvPr>
            <p:ph type="body" idx="13"/>
          </p:nvPr>
        </p:nvSpPr>
        <p:spPr>
          <a:xfrm>
            <a:off x="8274053" y="4869839"/>
            <a:ext cx="3095400" cy="12363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162" name="Google Shape;162;p5"/>
          <p:cNvSpPr txBox="1"/>
          <p:nvPr>
            <p:ph type="title" idx="14"/>
          </p:nvPr>
        </p:nvSpPr>
        <p:spPr>
          <a:xfrm>
            <a:off x="8274053" y="2311813"/>
            <a:ext cx="3095400" cy="650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100">
                <a:highlight>
                  <a:schemeClr val="accent2"/>
                </a:highlight>
              </a:defRPr>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63" name="Google Shape;163;p5"/>
          <p:cNvSpPr txBox="1"/>
          <p:nvPr>
            <p:ph type="title" idx="15"/>
          </p:nvPr>
        </p:nvSpPr>
        <p:spPr>
          <a:xfrm>
            <a:off x="8274053" y="4219525"/>
            <a:ext cx="3095400" cy="6501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100">
                <a:highlight>
                  <a:schemeClr val="accent2"/>
                </a:highlight>
              </a:defRPr>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64" name="Google Shape;164;p5"/>
          <p:cNvSpPr/>
          <p:nvPr/>
        </p:nvSpPr>
        <p:spPr>
          <a:xfrm flipH="1">
            <a:off x="10602025" y="705229"/>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5" name="Google Shape;165;p5"/>
          <p:cNvSpPr/>
          <p:nvPr/>
        </p:nvSpPr>
        <p:spPr>
          <a:xfrm rot="-459229">
            <a:off x="727621" y="996528"/>
            <a:ext cx="882966" cy="527294"/>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166" name="Google Shape;166;p5"/>
          <p:cNvGrpSpPr/>
          <p:nvPr/>
        </p:nvGrpSpPr>
        <p:grpSpPr>
          <a:xfrm rot="-1479810">
            <a:off x="874385" y="934718"/>
            <a:ext cx="735272" cy="651165"/>
            <a:chOff x="3116097" y="-1477902"/>
            <a:chExt cx="735251" cy="651147"/>
          </a:xfrm>
        </p:grpSpPr>
        <p:sp>
          <p:nvSpPr>
            <p:cNvPr id="167" name="Google Shape;167;p5"/>
            <p:cNvSpPr/>
            <p:nvPr/>
          </p:nvSpPr>
          <p:spPr>
            <a:xfrm>
              <a:off x="3116097" y="-1477902"/>
              <a:ext cx="612260" cy="559814"/>
            </a:xfrm>
            <a:custGeom>
              <a:avLst/>
              <a:gdLst/>
              <a:ahLst/>
              <a:cxnLst/>
              <a:rect l="l" t="t" r="r" b="b"/>
              <a:pathLst>
                <a:path w="612260" h="559814" extrusionOk="0">
                  <a:moveTo>
                    <a:pt x="583519" y="8073"/>
                  </a:moveTo>
                  <a:cubicBezTo>
                    <a:pt x="550562" y="-6786"/>
                    <a:pt x="511319" y="548"/>
                    <a:pt x="478839" y="16455"/>
                  </a:cubicBezTo>
                  <a:cubicBezTo>
                    <a:pt x="446359" y="32361"/>
                    <a:pt x="418450" y="56079"/>
                    <a:pt x="388161" y="75795"/>
                  </a:cubicBezTo>
                  <a:cubicBezTo>
                    <a:pt x="330344" y="113514"/>
                    <a:pt x="263193" y="136946"/>
                    <a:pt x="194518" y="143328"/>
                  </a:cubicBezTo>
                  <a:cubicBezTo>
                    <a:pt x="140797" y="148281"/>
                    <a:pt x="80789" y="145137"/>
                    <a:pt x="40403" y="180761"/>
                  </a:cubicBezTo>
                  <a:cubicBezTo>
                    <a:pt x="5065" y="212098"/>
                    <a:pt x="-3317" y="264390"/>
                    <a:pt x="1065" y="311349"/>
                  </a:cubicBezTo>
                  <a:cubicBezTo>
                    <a:pt x="3541" y="337066"/>
                    <a:pt x="9637" y="363736"/>
                    <a:pt x="26401" y="383453"/>
                  </a:cubicBezTo>
                  <a:cubicBezTo>
                    <a:pt x="53071" y="414790"/>
                    <a:pt x="99077" y="420791"/>
                    <a:pt x="140035" y="417457"/>
                  </a:cubicBezTo>
                  <a:cubicBezTo>
                    <a:pt x="180992" y="414123"/>
                    <a:pt x="222235" y="403836"/>
                    <a:pt x="262717" y="411075"/>
                  </a:cubicBezTo>
                  <a:cubicBezTo>
                    <a:pt x="324534" y="422124"/>
                    <a:pt x="371016" y="471083"/>
                    <a:pt x="420641" y="509564"/>
                  </a:cubicBezTo>
                  <a:cubicBezTo>
                    <a:pt x="470266" y="548045"/>
                    <a:pt x="539418" y="577953"/>
                    <a:pt x="593901" y="546902"/>
                  </a:cubicBezTo>
                  <a:cubicBezTo>
                    <a:pt x="599521" y="543663"/>
                    <a:pt x="604950" y="539758"/>
                    <a:pt x="608284" y="534138"/>
                  </a:cubicBezTo>
                  <a:cubicBezTo>
                    <a:pt x="614189" y="524232"/>
                    <a:pt x="612284" y="511850"/>
                    <a:pt x="610379" y="500515"/>
                  </a:cubicBezTo>
                  <a:cubicBezTo>
                    <a:pt x="587805" y="367832"/>
                    <a:pt x="584471" y="231910"/>
                    <a:pt x="600664" y="98274"/>
                  </a:cubicBezTo>
                  <a:cubicBezTo>
                    <a:pt x="603807" y="72271"/>
                    <a:pt x="606950" y="43315"/>
                    <a:pt x="583328" y="816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8" name="Google Shape;168;p5"/>
            <p:cNvSpPr/>
            <p:nvPr/>
          </p:nvSpPr>
          <p:spPr>
            <a:xfrm>
              <a:off x="3609033" y="-1465067"/>
              <a:ext cx="4571" cy="532066"/>
            </a:xfrm>
            <a:custGeom>
              <a:avLst/>
              <a:gdLst/>
              <a:ahLst/>
              <a:cxnLst/>
              <a:rect l="l" t="t" r="r" b="b"/>
              <a:pathLst>
                <a:path w="4571" h="532066" extrusionOk="0">
                  <a:moveTo>
                    <a:pt x="0" y="0"/>
                  </a:moveTo>
                  <a:lnTo>
                    <a:pt x="4572" y="532067"/>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9" name="Google Shape;169;p5"/>
            <p:cNvSpPr/>
            <p:nvPr/>
          </p:nvSpPr>
          <p:spPr>
            <a:xfrm>
              <a:off x="3383481" y="-1344004"/>
              <a:ext cx="6393" cy="277177"/>
            </a:xfrm>
            <a:custGeom>
              <a:avLst/>
              <a:gdLst/>
              <a:ahLst/>
              <a:cxnLst/>
              <a:rect l="l" t="t" r="r" b="b"/>
              <a:pathLst>
                <a:path w="6393" h="277177" extrusionOk="0">
                  <a:moveTo>
                    <a:pt x="6382" y="0"/>
                  </a:moveTo>
                  <a:cubicBezTo>
                    <a:pt x="6572" y="92393"/>
                    <a:pt x="4477" y="184880"/>
                    <a:pt x="0" y="277178"/>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0" name="Google Shape;170;p5"/>
            <p:cNvSpPr/>
            <p:nvPr/>
          </p:nvSpPr>
          <p:spPr>
            <a:xfrm>
              <a:off x="3292327" y="-1335051"/>
              <a:ext cx="7696" cy="268223"/>
            </a:xfrm>
            <a:custGeom>
              <a:avLst/>
              <a:gdLst/>
              <a:ahLst/>
              <a:cxnLst/>
              <a:rect l="l" t="t" r="r" b="b"/>
              <a:pathLst>
                <a:path w="7696" h="268223" extrusionOk="0">
                  <a:moveTo>
                    <a:pt x="0" y="0"/>
                  </a:moveTo>
                  <a:cubicBezTo>
                    <a:pt x="11335" y="91916"/>
                    <a:pt x="7048" y="175641"/>
                    <a:pt x="6191" y="2682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1" name="Google Shape;171;p5"/>
            <p:cNvSpPr/>
            <p:nvPr/>
          </p:nvSpPr>
          <p:spPr>
            <a:xfrm>
              <a:off x="3243165" y="-1069494"/>
              <a:ext cx="92471" cy="242739"/>
            </a:xfrm>
            <a:custGeom>
              <a:avLst/>
              <a:gdLst/>
              <a:ahLst/>
              <a:cxnLst/>
              <a:rect l="l" t="t" r="r" b="b"/>
              <a:pathLst>
                <a:path w="92471" h="242739" extrusionOk="0">
                  <a:moveTo>
                    <a:pt x="299" y="11430"/>
                  </a:moveTo>
                  <a:cubicBezTo>
                    <a:pt x="-654" y="51149"/>
                    <a:pt x="680" y="90868"/>
                    <a:pt x="4204" y="130397"/>
                  </a:cubicBezTo>
                  <a:cubicBezTo>
                    <a:pt x="7252" y="163830"/>
                    <a:pt x="12205" y="198120"/>
                    <a:pt x="29064" y="227266"/>
                  </a:cubicBezTo>
                  <a:cubicBezTo>
                    <a:pt x="32493" y="233267"/>
                    <a:pt x="36875" y="239268"/>
                    <a:pt x="43352" y="241649"/>
                  </a:cubicBezTo>
                  <a:cubicBezTo>
                    <a:pt x="52496" y="245078"/>
                    <a:pt x="62783" y="239935"/>
                    <a:pt x="69545" y="232981"/>
                  </a:cubicBezTo>
                  <a:cubicBezTo>
                    <a:pt x="85928" y="216408"/>
                    <a:pt x="89167" y="191167"/>
                    <a:pt x="90596" y="167830"/>
                  </a:cubicBezTo>
                  <a:cubicBezTo>
                    <a:pt x="94120" y="111919"/>
                    <a:pt x="92691" y="55626"/>
                    <a:pt x="8621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2" name="Google Shape;172;p5"/>
            <p:cNvSpPr/>
            <p:nvPr/>
          </p:nvSpPr>
          <p:spPr>
            <a:xfrm>
              <a:off x="3793437" y="-1351720"/>
              <a:ext cx="48387" cy="58578"/>
            </a:xfrm>
            <a:custGeom>
              <a:avLst/>
              <a:gdLst/>
              <a:ahLst/>
              <a:cxnLst/>
              <a:rect l="l" t="t" r="r" b="b"/>
              <a:pathLst>
                <a:path w="48387" h="58578" extrusionOk="0">
                  <a:moveTo>
                    <a:pt x="0" y="58579"/>
                  </a:moveTo>
                  <a:cubicBezTo>
                    <a:pt x="12002" y="36005"/>
                    <a:pt x="28575" y="16002"/>
                    <a:pt x="4838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3" name="Google Shape;173;p5"/>
            <p:cNvSpPr/>
            <p:nvPr/>
          </p:nvSpPr>
          <p:spPr>
            <a:xfrm>
              <a:off x="3802295" y="-1212655"/>
              <a:ext cx="49053" cy="10858"/>
            </a:xfrm>
            <a:custGeom>
              <a:avLst/>
              <a:gdLst/>
              <a:ahLst/>
              <a:cxnLst/>
              <a:rect l="l" t="t" r="r" b="b"/>
              <a:pathLst>
                <a:path w="49053" h="10858" extrusionOk="0">
                  <a:moveTo>
                    <a:pt x="0" y="10858"/>
                  </a:moveTo>
                  <a:cubicBezTo>
                    <a:pt x="15716" y="5048"/>
                    <a:pt x="32290" y="1429"/>
                    <a:pt x="4905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4" name="Google Shape;174;p5"/>
            <p:cNvSpPr/>
            <p:nvPr/>
          </p:nvSpPr>
          <p:spPr>
            <a:xfrm>
              <a:off x="3794389" y="-1106546"/>
              <a:ext cx="48863" cy="41433"/>
            </a:xfrm>
            <a:custGeom>
              <a:avLst/>
              <a:gdLst/>
              <a:ahLst/>
              <a:cxnLst/>
              <a:rect l="l" t="t" r="r" b="b"/>
              <a:pathLst>
                <a:path w="48863" h="41433" extrusionOk="0">
                  <a:moveTo>
                    <a:pt x="0" y="0"/>
                  </a:moveTo>
                  <a:cubicBezTo>
                    <a:pt x="17240" y="12573"/>
                    <a:pt x="33623" y="26384"/>
                    <a:pt x="48863" y="4143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75" name="Google Shape;175;p5"/>
          <p:cNvGrpSpPr/>
          <p:nvPr/>
        </p:nvGrpSpPr>
        <p:grpSpPr>
          <a:xfrm>
            <a:off x="9844361" y="639008"/>
            <a:ext cx="757664" cy="739072"/>
            <a:chOff x="2714053" y="3696339"/>
            <a:chExt cx="757664" cy="739072"/>
          </a:xfrm>
        </p:grpSpPr>
        <p:sp>
          <p:nvSpPr>
            <p:cNvPr id="176" name="Google Shape;176;p5"/>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7" name="Google Shape;177;p5"/>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8" name="Google Shape;178;p5"/>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9" name="Google Shape;179;p5"/>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0" name="Google Shape;180;p5"/>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1" name="Google Shape;181;p5"/>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2" name="Google Shape;182;p5"/>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83" name="Google Shape;183;p5"/>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bg>
      <p:bgPr>
        <a:solidFill>
          <a:schemeClr val="lt1"/>
        </a:solidFill>
        <a:effectLst/>
      </p:bgPr>
    </p:bg>
    <p:spTree>
      <p:nvGrpSpPr>
        <p:cNvPr id="184" name="Shape 184"/>
        <p:cNvGrpSpPr/>
        <p:nvPr/>
      </p:nvGrpSpPr>
      <p:grpSpPr>
        <a:xfrm>
          <a:off x="0" y="0"/>
          <a:ext cx="0" cy="0"/>
          <a:chOff x="0" y="0"/>
          <a:chExt cx="0" cy="0"/>
        </a:xfrm>
      </p:grpSpPr>
      <p:sp>
        <p:nvSpPr>
          <p:cNvPr id="185" name="Google Shape;185;p6"/>
          <p:cNvSpPr txBox="1"/>
          <p:nvPr>
            <p:ph type="title"/>
          </p:nvPr>
        </p:nvSpPr>
        <p:spPr>
          <a:xfrm>
            <a:off x="2451438" y="2012900"/>
            <a:ext cx="7389300" cy="20661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86" name="Google Shape;186;p6"/>
          <p:cNvSpPr txBox="1"/>
          <p:nvPr>
            <p:ph type="body" idx="1"/>
          </p:nvPr>
        </p:nvSpPr>
        <p:spPr>
          <a:xfrm>
            <a:off x="2451438" y="4096550"/>
            <a:ext cx="7389300" cy="763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sp>
        <p:nvSpPr>
          <p:cNvPr id="187" name="Google Shape;187;p6"/>
          <p:cNvSpPr/>
          <p:nvPr/>
        </p:nvSpPr>
        <p:spPr>
          <a:xfrm>
            <a:off x="6134513" y="243975"/>
            <a:ext cx="739500" cy="859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8" name="Google Shape;188;p6"/>
          <p:cNvSpPr/>
          <p:nvPr/>
        </p:nvSpPr>
        <p:spPr>
          <a:xfrm>
            <a:off x="10143496" y="5301879"/>
            <a:ext cx="945000" cy="631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89" name="Google Shape;189;p6"/>
          <p:cNvSpPr/>
          <p:nvPr/>
        </p:nvSpPr>
        <p:spPr>
          <a:xfrm>
            <a:off x="10492238" y="1005038"/>
            <a:ext cx="731400" cy="631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90" name="Google Shape;190;p6"/>
          <p:cNvSpPr/>
          <p:nvPr/>
        </p:nvSpPr>
        <p:spPr>
          <a:xfrm rot="-2064314">
            <a:off x="1150852" y="735842"/>
            <a:ext cx="615268" cy="825175"/>
          </a:xfrm>
          <a:custGeom>
            <a:avLst/>
            <a:gdLst/>
            <a:ahLst/>
            <a:cxnLst/>
            <a:rect l="l" t="t" r="r" b="b"/>
            <a:pathLst>
              <a:path w="615314" h="825237" extrusionOk="0">
                <a:moveTo>
                  <a:pt x="430339" y="650414"/>
                </a:moveTo>
                <a:cubicBezTo>
                  <a:pt x="475541" y="682620"/>
                  <a:pt x="483381" y="756286"/>
                  <a:pt x="445383" y="796826"/>
                </a:cubicBezTo>
                <a:cubicBezTo>
                  <a:pt x="407385" y="837367"/>
                  <a:pt x="332802" y="834047"/>
                  <a:pt x="299112" y="789905"/>
                </a:cubicBezTo>
                <a:cubicBezTo>
                  <a:pt x="265423" y="745762"/>
                  <a:pt x="282373" y="672379"/>
                  <a:pt x="332307" y="648083"/>
                </a:cubicBezTo>
                <a:cubicBezTo>
                  <a:pt x="282303" y="657123"/>
                  <a:pt x="231309" y="660372"/>
                  <a:pt x="180598" y="657759"/>
                </a:cubicBezTo>
                <a:lnTo>
                  <a:pt x="184765" y="482177"/>
                </a:lnTo>
                <a:cubicBezTo>
                  <a:pt x="148109" y="516997"/>
                  <a:pt x="92878" y="530911"/>
                  <a:pt x="44074" y="517633"/>
                </a:cubicBezTo>
                <a:cubicBezTo>
                  <a:pt x="30725" y="513960"/>
                  <a:pt x="17235" y="507957"/>
                  <a:pt x="9113" y="496727"/>
                </a:cubicBezTo>
                <a:cubicBezTo>
                  <a:pt x="2121" y="487121"/>
                  <a:pt x="-69" y="474691"/>
                  <a:pt x="2" y="462825"/>
                </a:cubicBezTo>
                <a:cubicBezTo>
                  <a:pt x="143" y="424615"/>
                  <a:pt x="23026" y="387324"/>
                  <a:pt x="56999" y="369737"/>
                </a:cubicBezTo>
                <a:cubicBezTo>
                  <a:pt x="90971" y="352151"/>
                  <a:pt x="134548" y="355188"/>
                  <a:pt x="165837" y="377153"/>
                </a:cubicBezTo>
                <a:cubicBezTo>
                  <a:pt x="153971" y="320863"/>
                  <a:pt x="153830" y="262100"/>
                  <a:pt x="165484" y="205739"/>
                </a:cubicBezTo>
                <a:cubicBezTo>
                  <a:pt x="214005" y="192743"/>
                  <a:pt x="264363" y="186316"/>
                  <a:pt x="314580" y="186740"/>
                </a:cubicBezTo>
                <a:cubicBezTo>
                  <a:pt x="275028" y="153474"/>
                  <a:pt x="265846" y="89555"/>
                  <a:pt x="294451" y="46543"/>
                </a:cubicBezTo>
                <a:cubicBezTo>
                  <a:pt x="323055" y="3530"/>
                  <a:pt x="385561" y="-12785"/>
                  <a:pt x="431540" y="10875"/>
                </a:cubicBezTo>
                <a:cubicBezTo>
                  <a:pt x="477519" y="34536"/>
                  <a:pt x="500685" y="94782"/>
                  <a:pt x="482322" y="143091"/>
                </a:cubicBezTo>
                <a:cubicBezTo>
                  <a:pt x="474058" y="164845"/>
                  <a:pt x="455695" y="185186"/>
                  <a:pt x="432458" y="186245"/>
                </a:cubicBezTo>
                <a:cubicBezTo>
                  <a:pt x="493764" y="178335"/>
                  <a:pt x="557046" y="186245"/>
                  <a:pt x="614467" y="209129"/>
                </a:cubicBezTo>
                <a:cubicBezTo>
                  <a:pt x="605709" y="259840"/>
                  <a:pt x="605992" y="312105"/>
                  <a:pt x="615315" y="362745"/>
                </a:cubicBezTo>
                <a:cubicBezTo>
                  <a:pt x="575410" y="349043"/>
                  <a:pt x="530702" y="340568"/>
                  <a:pt x="491645" y="356530"/>
                </a:cubicBezTo>
                <a:cubicBezTo>
                  <a:pt x="452587" y="372492"/>
                  <a:pt x="424901" y="421084"/>
                  <a:pt x="444253" y="458588"/>
                </a:cubicBezTo>
                <a:cubicBezTo>
                  <a:pt x="466995" y="502660"/>
                  <a:pt x="529501" y="501318"/>
                  <a:pt x="578447" y="493619"/>
                </a:cubicBezTo>
                <a:cubicBezTo>
                  <a:pt x="577952" y="555278"/>
                  <a:pt x="577458" y="616936"/>
                  <a:pt x="576964" y="678594"/>
                </a:cubicBezTo>
                <a:cubicBezTo>
                  <a:pt x="530773" y="658889"/>
                  <a:pt x="479991" y="650061"/>
                  <a:pt x="430269" y="650414"/>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191" name="Google Shape;191;p6"/>
          <p:cNvGrpSpPr/>
          <p:nvPr/>
        </p:nvGrpSpPr>
        <p:grpSpPr>
          <a:xfrm rot="9627747">
            <a:off x="7191034" y="5535176"/>
            <a:ext cx="2295466" cy="966819"/>
            <a:chOff x="4590347" y="1490179"/>
            <a:chExt cx="1314037" cy="558745"/>
          </a:xfrm>
        </p:grpSpPr>
        <p:sp>
          <p:nvSpPr>
            <p:cNvPr id="192" name="Google Shape;192;p6"/>
            <p:cNvSpPr/>
            <p:nvPr/>
          </p:nvSpPr>
          <p:spPr>
            <a:xfrm>
              <a:off x="4590347" y="1490179"/>
              <a:ext cx="1314037" cy="558745"/>
            </a:xfrm>
            <a:custGeom>
              <a:avLst/>
              <a:gdLst/>
              <a:ahLst/>
              <a:cxnLst/>
              <a:rect l="l" t="t" r="r" b="b"/>
              <a:pathLst>
                <a:path w="1314037" h="558745" extrusionOk="0">
                  <a:moveTo>
                    <a:pt x="0" y="154469"/>
                  </a:moveTo>
                  <a:cubicBezTo>
                    <a:pt x="107637" y="99520"/>
                    <a:pt x="220996" y="55801"/>
                    <a:pt x="337674" y="24160"/>
                  </a:cubicBezTo>
                  <a:cubicBezTo>
                    <a:pt x="386478" y="10953"/>
                    <a:pt x="436412" y="-277"/>
                    <a:pt x="486981" y="5"/>
                  </a:cubicBezTo>
                  <a:cubicBezTo>
                    <a:pt x="561000" y="429"/>
                    <a:pt x="632476" y="25290"/>
                    <a:pt x="702256" y="49869"/>
                  </a:cubicBezTo>
                  <a:cubicBezTo>
                    <a:pt x="726764" y="58485"/>
                    <a:pt x="751908" y="67526"/>
                    <a:pt x="771119" y="84900"/>
                  </a:cubicBezTo>
                  <a:cubicBezTo>
                    <a:pt x="794355" y="105948"/>
                    <a:pt x="806151" y="137024"/>
                    <a:pt x="811871" y="167888"/>
                  </a:cubicBezTo>
                  <a:cubicBezTo>
                    <a:pt x="820488" y="214786"/>
                    <a:pt x="811024" y="272701"/>
                    <a:pt x="768082" y="293324"/>
                  </a:cubicBezTo>
                  <a:cubicBezTo>
                    <a:pt x="714828" y="318821"/>
                    <a:pt x="649992" y="256809"/>
                    <a:pt x="659879" y="198612"/>
                  </a:cubicBezTo>
                  <a:cubicBezTo>
                    <a:pt x="669767" y="140414"/>
                    <a:pt x="731497" y="101992"/>
                    <a:pt x="790542" y="100721"/>
                  </a:cubicBezTo>
                  <a:cubicBezTo>
                    <a:pt x="849587" y="99450"/>
                    <a:pt x="905312" y="126853"/>
                    <a:pt x="955458" y="157930"/>
                  </a:cubicBezTo>
                  <a:cubicBezTo>
                    <a:pt x="1110134" y="253702"/>
                    <a:pt x="1239243" y="392910"/>
                    <a:pt x="1314038" y="5587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3" name="Google Shape;193;p6"/>
            <p:cNvSpPr/>
            <p:nvPr/>
          </p:nvSpPr>
          <p:spPr>
            <a:xfrm>
              <a:off x="4590347" y="1552973"/>
              <a:ext cx="115830" cy="139490"/>
            </a:xfrm>
            <a:custGeom>
              <a:avLst/>
              <a:gdLst/>
              <a:ahLst/>
              <a:cxnLst/>
              <a:rect l="l" t="t" r="r" b="b"/>
              <a:pathLst>
                <a:path w="115830" h="139490" extrusionOk="0">
                  <a:moveTo>
                    <a:pt x="115830" y="139491"/>
                  </a:moveTo>
                  <a:lnTo>
                    <a:pt x="0" y="91605"/>
                  </a:lnTo>
                  <a:lnTo>
                    <a:pt x="6533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94" name="Google Shape;194;p6"/>
          <p:cNvSpPr/>
          <p:nvPr/>
        </p:nvSpPr>
        <p:spPr>
          <a:xfrm rot="2085787">
            <a:off x="1783165" y="5387897"/>
            <a:ext cx="513724" cy="677202"/>
          </a:xfrm>
          <a:custGeom>
            <a:avLst/>
            <a:gdLst/>
            <a:ahLst/>
            <a:cxnLst/>
            <a:rect l="l" t="t" r="r" b="b"/>
            <a:pathLst>
              <a:path w="385418" h="508066" extrusionOk="0">
                <a:moveTo>
                  <a:pt x="106225" y="240597"/>
                </a:moveTo>
                <a:cubicBezTo>
                  <a:pt x="118090" y="327894"/>
                  <a:pt x="118302" y="416744"/>
                  <a:pt x="106719" y="504041"/>
                </a:cubicBezTo>
                <a:lnTo>
                  <a:pt x="262737" y="508066"/>
                </a:lnTo>
                <a:cubicBezTo>
                  <a:pt x="260265" y="412648"/>
                  <a:pt x="263585" y="317159"/>
                  <a:pt x="272696" y="222164"/>
                </a:cubicBezTo>
                <a:cubicBezTo>
                  <a:pt x="310340" y="224071"/>
                  <a:pt x="348126" y="222234"/>
                  <a:pt x="385418" y="216866"/>
                </a:cubicBezTo>
                <a:cubicBezTo>
                  <a:pt x="319875" y="153654"/>
                  <a:pt x="260265" y="84297"/>
                  <a:pt x="207576" y="9997"/>
                </a:cubicBezTo>
                <a:cubicBezTo>
                  <a:pt x="204469" y="5617"/>
                  <a:pt x="200867" y="885"/>
                  <a:pt x="195570" y="108"/>
                </a:cubicBezTo>
                <a:cubicBezTo>
                  <a:pt x="189284" y="-810"/>
                  <a:pt x="183916" y="4276"/>
                  <a:pt x="179608" y="8866"/>
                </a:cubicBezTo>
                <a:cubicBezTo>
                  <a:pt x="115336" y="78506"/>
                  <a:pt x="55302" y="152171"/>
                  <a:pt x="0" y="229226"/>
                </a:cubicBezTo>
                <a:cubicBezTo>
                  <a:pt x="36727" y="229650"/>
                  <a:pt x="73453" y="232405"/>
                  <a:pt x="106154" y="24066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195" name="Google Shape;195;p6"/>
          <p:cNvGrpSpPr/>
          <p:nvPr/>
        </p:nvGrpSpPr>
        <p:grpSpPr>
          <a:xfrm>
            <a:off x="792107" y="4395297"/>
            <a:ext cx="687238" cy="651187"/>
            <a:chOff x="1759452" y="6189595"/>
            <a:chExt cx="687238" cy="651187"/>
          </a:xfrm>
        </p:grpSpPr>
        <p:sp>
          <p:nvSpPr>
            <p:cNvPr id="196" name="Google Shape;196;p6"/>
            <p:cNvSpPr/>
            <p:nvPr/>
          </p:nvSpPr>
          <p:spPr>
            <a:xfrm>
              <a:off x="1760666" y="6189595"/>
              <a:ext cx="516747" cy="588290"/>
            </a:xfrm>
            <a:custGeom>
              <a:avLst/>
              <a:gdLst/>
              <a:ahLst/>
              <a:cxnLst/>
              <a:rect l="l" t="t" r="r" b="b"/>
              <a:pathLst>
                <a:path w="516747" h="588290" extrusionOk="0">
                  <a:moveTo>
                    <a:pt x="354232" y="584780"/>
                  </a:moveTo>
                  <a:cubicBezTo>
                    <a:pt x="290667" y="595163"/>
                    <a:pt x="224771" y="581672"/>
                    <a:pt x="165938" y="555399"/>
                  </a:cubicBezTo>
                  <a:cubicBezTo>
                    <a:pt x="144961" y="546005"/>
                    <a:pt x="124620" y="534987"/>
                    <a:pt x="106680" y="520650"/>
                  </a:cubicBezTo>
                  <a:cubicBezTo>
                    <a:pt x="80407" y="499673"/>
                    <a:pt x="59925" y="472199"/>
                    <a:pt x="43680" y="442747"/>
                  </a:cubicBezTo>
                  <a:cubicBezTo>
                    <a:pt x="3846" y="370565"/>
                    <a:pt x="-11269" y="283622"/>
                    <a:pt x="8931" y="203600"/>
                  </a:cubicBezTo>
                  <a:cubicBezTo>
                    <a:pt x="29131" y="123649"/>
                    <a:pt x="86269" y="52314"/>
                    <a:pt x="162759" y="21450"/>
                  </a:cubicBezTo>
                  <a:cubicBezTo>
                    <a:pt x="207749" y="3298"/>
                    <a:pt x="257260" y="-798"/>
                    <a:pt x="305781" y="120"/>
                  </a:cubicBezTo>
                  <a:cubicBezTo>
                    <a:pt x="323862" y="473"/>
                    <a:pt x="342084" y="1462"/>
                    <a:pt x="359671" y="5558"/>
                  </a:cubicBezTo>
                  <a:cubicBezTo>
                    <a:pt x="385733" y="11562"/>
                    <a:pt x="409887" y="24063"/>
                    <a:pt x="432135" y="38824"/>
                  </a:cubicBezTo>
                  <a:cubicBezTo>
                    <a:pt x="470840" y="64533"/>
                    <a:pt x="506083" y="100059"/>
                    <a:pt x="516748" y="145261"/>
                  </a:cubicBezTo>
                  <a:lnTo>
                    <a:pt x="424225" y="191522"/>
                  </a:lnTo>
                  <a:cubicBezTo>
                    <a:pt x="404025" y="201622"/>
                    <a:pt x="383826" y="211722"/>
                    <a:pt x="364685" y="223658"/>
                  </a:cubicBezTo>
                  <a:cubicBezTo>
                    <a:pt x="353032" y="230933"/>
                    <a:pt x="341872" y="238843"/>
                    <a:pt x="330148" y="246047"/>
                  </a:cubicBezTo>
                  <a:cubicBezTo>
                    <a:pt x="294269" y="268013"/>
                    <a:pt x="254293" y="282421"/>
                    <a:pt x="214671" y="296617"/>
                  </a:cubicBezTo>
                  <a:cubicBezTo>
                    <a:pt x="267854" y="388010"/>
                    <a:pt x="321390" y="480250"/>
                    <a:pt x="354374" y="58478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7" name="Google Shape;197;p6"/>
            <p:cNvSpPr/>
            <p:nvPr/>
          </p:nvSpPr>
          <p:spPr>
            <a:xfrm>
              <a:off x="1759452" y="6461846"/>
              <a:ext cx="357847" cy="378936"/>
            </a:xfrm>
            <a:custGeom>
              <a:avLst/>
              <a:gdLst/>
              <a:ahLst/>
              <a:cxnLst/>
              <a:rect l="l" t="t" r="r" b="b"/>
              <a:pathLst>
                <a:path w="357847" h="378936" extrusionOk="0">
                  <a:moveTo>
                    <a:pt x="1175" y="0"/>
                  </a:moveTo>
                  <a:cubicBezTo>
                    <a:pt x="-4404" y="74937"/>
                    <a:pt x="11487" y="170144"/>
                    <a:pt x="15301" y="188013"/>
                  </a:cubicBezTo>
                  <a:cubicBezTo>
                    <a:pt x="21869" y="218877"/>
                    <a:pt x="45671" y="261395"/>
                    <a:pt x="69755" y="281877"/>
                  </a:cubicBezTo>
                  <a:cubicBezTo>
                    <a:pt x="154509" y="354130"/>
                    <a:pt x="246679" y="384854"/>
                    <a:pt x="357848" y="378002"/>
                  </a:cubicBezTo>
                  <a:lnTo>
                    <a:pt x="353893" y="314155"/>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8" name="Google Shape;198;p6"/>
            <p:cNvSpPr/>
            <p:nvPr/>
          </p:nvSpPr>
          <p:spPr>
            <a:xfrm>
              <a:off x="2016302" y="6339164"/>
              <a:ext cx="262595" cy="207081"/>
            </a:xfrm>
            <a:custGeom>
              <a:avLst/>
              <a:gdLst/>
              <a:ahLst/>
              <a:cxnLst/>
              <a:rect l="l" t="t" r="r" b="b"/>
              <a:pathLst>
                <a:path w="262595" h="207081" extrusionOk="0">
                  <a:moveTo>
                    <a:pt x="259629" y="0"/>
                  </a:moveTo>
                  <a:lnTo>
                    <a:pt x="262596" y="77621"/>
                  </a:lnTo>
                  <a:cubicBezTo>
                    <a:pt x="175935" y="122540"/>
                    <a:pt x="88356" y="165694"/>
                    <a:pt x="0" y="20708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9" name="Google Shape;199;p6"/>
            <p:cNvSpPr/>
            <p:nvPr/>
          </p:nvSpPr>
          <p:spPr>
            <a:xfrm>
              <a:off x="2144068" y="6377516"/>
              <a:ext cx="291415" cy="351869"/>
            </a:xfrm>
            <a:custGeom>
              <a:avLst/>
              <a:gdLst/>
              <a:ahLst/>
              <a:cxnLst/>
              <a:rect l="l" t="t" r="r" b="b"/>
              <a:pathLst>
                <a:path w="291415" h="351869" extrusionOk="0">
                  <a:moveTo>
                    <a:pt x="0" y="145494"/>
                  </a:moveTo>
                  <a:lnTo>
                    <a:pt x="237381" y="0"/>
                  </a:lnTo>
                  <a:cubicBezTo>
                    <a:pt x="278628" y="51488"/>
                    <a:pt x="297839" y="119998"/>
                    <a:pt x="289505" y="185470"/>
                  </a:cubicBezTo>
                  <a:cubicBezTo>
                    <a:pt x="281171" y="250942"/>
                    <a:pt x="245292" y="312389"/>
                    <a:pt x="192462" y="351870"/>
                  </a:cubicBezTo>
                  <a:cubicBezTo>
                    <a:pt x="130803" y="281736"/>
                    <a:pt x="68015" y="212591"/>
                    <a:pt x="71" y="145494"/>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0" name="Google Shape;200;p6"/>
            <p:cNvSpPr/>
            <p:nvPr/>
          </p:nvSpPr>
          <p:spPr>
            <a:xfrm>
              <a:off x="2144447" y="6528166"/>
              <a:ext cx="191629" cy="275803"/>
            </a:xfrm>
            <a:custGeom>
              <a:avLst/>
              <a:gdLst/>
              <a:ahLst/>
              <a:cxnLst/>
              <a:rect l="l" t="t" r="r" b="b"/>
              <a:pathLst>
                <a:path w="191629" h="275803" extrusionOk="0">
                  <a:moveTo>
                    <a:pt x="822" y="0"/>
                  </a:moveTo>
                  <a:cubicBezTo>
                    <a:pt x="-2004" y="22248"/>
                    <a:pt x="3364" y="66532"/>
                    <a:pt x="3364" y="66532"/>
                  </a:cubicBezTo>
                  <a:cubicBezTo>
                    <a:pt x="3364" y="66532"/>
                    <a:pt x="11345" y="84330"/>
                    <a:pt x="17419" y="91887"/>
                  </a:cubicBezTo>
                  <a:cubicBezTo>
                    <a:pt x="121808" y="220078"/>
                    <a:pt x="116652" y="193804"/>
                    <a:pt x="183396" y="275803"/>
                  </a:cubicBezTo>
                  <a:cubicBezTo>
                    <a:pt x="191376" y="252637"/>
                    <a:pt x="193637" y="227494"/>
                    <a:pt x="189823" y="203268"/>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1" name="Google Shape;201;p6"/>
            <p:cNvSpPr/>
            <p:nvPr/>
          </p:nvSpPr>
          <p:spPr>
            <a:xfrm>
              <a:off x="2331657" y="6455772"/>
              <a:ext cx="115033" cy="343253"/>
            </a:xfrm>
            <a:custGeom>
              <a:avLst/>
              <a:gdLst/>
              <a:ahLst/>
              <a:cxnLst/>
              <a:rect l="l" t="t" r="r" b="b"/>
              <a:pathLst>
                <a:path w="115033" h="343253" extrusionOk="0">
                  <a:moveTo>
                    <a:pt x="0" y="343253"/>
                  </a:moveTo>
                  <a:cubicBezTo>
                    <a:pt x="29099" y="339298"/>
                    <a:pt x="52194" y="316626"/>
                    <a:pt x="68651" y="292260"/>
                  </a:cubicBezTo>
                  <a:cubicBezTo>
                    <a:pt x="125365" y="208283"/>
                    <a:pt x="125859" y="95843"/>
                    <a:pt x="92806"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02" name="Google Shape;202;p6"/>
          <p:cNvGrpSpPr/>
          <p:nvPr/>
        </p:nvGrpSpPr>
        <p:grpSpPr>
          <a:xfrm>
            <a:off x="10609751" y="1052466"/>
            <a:ext cx="537539" cy="527370"/>
            <a:chOff x="3769213" y="6330241"/>
            <a:chExt cx="537539" cy="527370"/>
          </a:xfrm>
        </p:grpSpPr>
        <p:sp>
          <p:nvSpPr>
            <p:cNvPr id="203" name="Google Shape;203;p6"/>
            <p:cNvSpPr/>
            <p:nvPr/>
          </p:nvSpPr>
          <p:spPr>
            <a:xfrm>
              <a:off x="3769213" y="6330241"/>
              <a:ext cx="537539" cy="527370"/>
            </a:xfrm>
            <a:custGeom>
              <a:avLst/>
              <a:gdLst/>
              <a:ahLst/>
              <a:cxnLst/>
              <a:rect l="l" t="t" r="r" b="b"/>
              <a:pathLst>
                <a:path w="537539" h="527370" extrusionOk="0">
                  <a:moveTo>
                    <a:pt x="32570" y="392505"/>
                  </a:moveTo>
                  <a:cubicBezTo>
                    <a:pt x="-11502" y="311777"/>
                    <a:pt x="-11079" y="208095"/>
                    <a:pt x="35253" y="128638"/>
                  </a:cubicBezTo>
                  <a:cubicBezTo>
                    <a:pt x="81586" y="49181"/>
                    <a:pt x="172625" y="-2519"/>
                    <a:pt x="264583" y="95"/>
                  </a:cubicBezTo>
                  <a:cubicBezTo>
                    <a:pt x="294247" y="942"/>
                    <a:pt x="323558" y="7017"/>
                    <a:pt x="352233" y="14644"/>
                  </a:cubicBezTo>
                  <a:cubicBezTo>
                    <a:pt x="376458" y="21071"/>
                    <a:pt x="400754" y="28840"/>
                    <a:pt x="421519" y="42895"/>
                  </a:cubicBezTo>
                  <a:cubicBezTo>
                    <a:pt x="441789" y="56668"/>
                    <a:pt x="457752" y="75879"/>
                    <a:pt x="472019" y="95796"/>
                  </a:cubicBezTo>
                  <a:cubicBezTo>
                    <a:pt x="505355" y="142269"/>
                    <a:pt x="531699" y="195594"/>
                    <a:pt x="536714" y="252591"/>
                  </a:cubicBezTo>
                  <a:cubicBezTo>
                    <a:pt x="541729" y="310364"/>
                    <a:pt x="523718" y="369763"/>
                    <a:pt x="487486" y="414965"/>
                  </a:cubicBezTo>
                  <a:cubicBezTo>
                    <a:pt x="463755" y="444629"/>
                    <a:pt x="432961" y="467866"/>
                    <a:pt x="400896" y="488207"/>
                  </a:cubicBezTo>
                  <a:cubicBezTo>
                    <a:pt x="381826" y="500284"/>
                    <a:pt x="361980" y="511585"/>
                    <a:pt x="340438" y="518365"/>
                  </a:cubicBezTo>
                  <a:cubicBezTo>
                    <a:pt x="324264" y="523450"/>
                    <a:pt x="307384" y="525993"/>
                    <a:pt x="290504" y="526911"/>
                  </a:cubicBezTo>
                  <a:cubicBezTo>
                    <a:pt x="191342" y="532561"/>
                    <a:pt x="83846" y="486017"/>
                    <a:pt x="32711" y="392364"/>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4" name="Google Shape;204;p6"/>
            <p:cNvSpPr/>
            <p:nvPr/>
          </p:nvSpPr>
          <p:spPr>
            <a:xfrm>
              <a:off x="4028385" y="6383872"/>
              <a:ext cx="2445" cy="64381"/>
            </a:xfrm>
            <a:custGeom>
              <a:avLst/>
              <a:gdLst/>
              <a:ahLst/>
              <a:cxnLst/>
              <a:rect l="l" t="t" r="r" b="b"/>
              <a:pathLst>
                <a:path w="2445" h="64381" extrusionOk="0">
                  <a:moveTo>
                    <a:pt x="186" y="0"/>
                  </a:moveTo>
                  <a:cubicBezTo>
                    <a:pt x="327" y="18999"/>
                    <a:pt x="-874" y="38634"/>
                    <a:pt x="1457" y="57562"/>
                  </a:cubicBezTo>
                  <a:cubicBezTo>
                    <a:pt x="1739" y="60105"/>
                    <a:pt x="2022" y="69075"/>
                    <a:pt x="2446" y="6123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5" name="Google Shape;205;p6"/>
            <p:cNvSpPr/>
            <p:nvPr/>
          </p:nvSpPr>
          <p:spPr>
            <a:xfrm>
              <a:off x="4197301" y="6593497"/>
              <a:ext cx="57561" cy="2048"/>
            </a:xfrm>
            <a:custGeom>
              <a:avLst/>
              <a:gdLst/>
              <a:ahLst/>
              <a:cxnLst/>
              <a:rect l="l" t="t" r="r" b="b"/>
              <a:pathLst>
                <a:path w="57561" h="2048" extrusionOk="0">
                  <a:moveTo>
                    <a:pt x="0" y="0"/>
                  </a:moveTo>
                  <a:lnTo>
                    <a:pt x="57562" y="2048"/>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6" name="Google Shape;206;p6"/>
            <p:cNvSpPr/>
            <p:nvPr/>
          </p:nvSpPr>
          <p:spPr>
            <a:xfrm>
              <a:off x="4029206" y="6762510"/>
              <a:ext cx="1391" cy="49298"/>
            </a:xfrm>
            <a:custGeom>
              <a:avLst/>
              <a:gdLst/>
              <a:ahLst/>
              <a:cxnLst/>
              <a:rect l="l" t="t" r="r" b="b"/>
              <a:pathLst>
                <a:path w="1391" h="49298" extrusionOk="0">
                  <a:moveTo>
                    <a:pt x="0" y="0"/>
                  </a:moveTo>
                  <a:cubicBezTo>
                    <a:pt x="1201" y="16386"/>
                    <a:pt x="1625" y="32842"/>
                    <a:pt x="1271" y="49299"/>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7" name="Google Shape;207;p6"/>
            <p:cNvSpPr/>
            <p:nvPr/>
          </p:nvSpPr>
          <p:spPr>
            <a:xfrm>
              <a:off x="3806021" y="6603799"/>
              <a:ext cx="67371" cy="4953"/>
            </a:xfrm>
            <a:custGeom>
              <a:avLst/>
              <a:gdLst/>
              <a:ahLst/>
              <a:cxnLst/>
              <a:rect l="l" t="t" r="r" b="b"/>
              <a:pathLst>
                <a:path w="67371" h="4953" extrusionOk="0">
                  <a:moveTo>
                    <a:pt x="0" y="4953"/>
                  </a:moveTo>
                  <a:cubicBezTo>
                    <a:pt x="20624" y="2764"/>
                    <a:pt x="41247" y="1139"/>
                    <a:pt x="61870" y="9"/>
                  </a:cubicBezTo>
                  <a:cubicBezTo>
                    <a:pt x="64484" y="-132"/>
                    <a:pt x="68298" y="1351"/>
                    <a:pt x="67168" y="368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8" name="Google Shape;208;p6"/>
            <p:cNvSpPr/>
            <p:nvPr/>
          </p:nvSpPr>
          <p:spPr>
            <a:xfrm>
              <a:off x="4004640" y="6598359"/>
              <a:ext cx="60296" cy="53656"/>
            </a:xfrm>
            <a:custGeom>
              <a:avLst/>
              <a:gdLst/>
              <a:ahLst/>
              <a:cxnLst/>
              <a:rect l="l" t="t" r="r" b="b"/>
              <a:pathLst>
                <a:path w="60296" h="53656" extrusionOk="0">
                  <a:moveTo>
                    <a:pt x="24213" y="1211"/>
                  </a:moveTo>
                  <a:cubicBezTo>
                    <a:pt x="16373" y="-1048"/>
                    <a:pt x="7686" y="3754"/>
                    <a:pt x="3519" y="10746"/>
                  </a:cubicBezTo>
                  <a:cubicBezTo>
                    <a:pt x="-1425" y="19080"/>
                    <a:pt x="-1002" y="30028"/>
                    <a:pt x="3801" y="38432"/>
                  </a:cubicBezTo>
                  <a:cubicBezTo>
                    <a:pt x="8674" y="46908"/>
                    <a:pt x="17785" y="52699"/>
                    <a:pt x="27461" y="53547"/>
                  </a:cubicBezTo>
                  <a:cubicBezTo>
                    <a:pt x="37138" y="54394"/>
                    <a:pt x="47167" y="50298"/>
                    <a:pt x="53453" y="42811"/>
                  </a:cubicBezTo>
                  <a:cubicBezTo>
                    <a:pt x="60092" y="34901"/>
                    <a:pt x="62281" y="23248"/>
                    <a:pt x="58326" y="13642"/>
                  </a:cubicBezTo>
                  <a:cubicBezTo>
                    <a:pt x="54371" y="4037"/>
                    <a:pt x="44342" y="-2814"/>
                    <a:pt x="24213" y="1141"/>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9" name="Google Shape;209;p6"/>
            <p:cNvSpPr/>
            <p:nvPr/>
          </p:nvSpPr>
          <p:spPr>
            <a:xfrm>
              <a:off x="4057599" y="6505635"/>
              <a:ext cx="91534" cy="95560"/>
            </a:xfrm>
            <a:custGeom>
              <a:avLst/>
              <a:gdLst/>
              <a:ahLst/>
              <a:cxnLst/>
              <a:rect l="l" t="t" r="r" b="b"/>
              <a:pathLst>
                <a:path w="91534" h="95560" extrusionOk="0">
                  <a:moveTo>
                    <a:pt x="0" y="95560"/>
                  </a:moveTo>
                  <a:lnTo>
                    <a:pt x="91534"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0" name="Google Shape;210;p6"/>
            <p:cNvSpPr/>
            <p:nvPr/>
          </p:nvSpPr>
          <p:spPr>
            <a:xfrm>
              <a:off x="3961827" y="6533816"/>
              <a:ext cx="51064" cy="65331"/>
            </a:xfrm>
            <a:custGeom>
              <a:avLst/>
              <a:gdLst/>
              <a:ahLst/>
              <a:cxnLst/>
              <a:rect l="l" t="t" r="r" b="b"/>
              <a:pathLst>
                <a:path w="51064" h="65331" extrusionOk="0">
                  <a:moveTo>
                    <a:pt x="51064" y="65331"/>
                  </a:moveTo>
                  <a:cubicBezTo>
                    <a:pt x="33125" y="44284"/>
                    <a:pt x="16103" y="22460"/>
                    <a:pt x="0"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1" name="Google Shape;211;p6"/>
            <p:cNvSpPr/>
            <p:nvPr/>
          </p:nvSpPr>
          <p:spPr>
            <a:xfrm>
              <a:off x="4118621" y="6503658"/>
              <a:ext cx="33678" cy="35455"/>
            </a:xfrm>
            <a:custGeom>
              <a:avLst/>
              <a:gdLst/>
              <a:ahLst/>
              <a:cxnLst/>
              <a:rect l="l" t="t" r="r" b="b"/>
              <a:pathLst>
                <a:path w="33678" h="35455" extrusionOk="0">
                  <a:moveTo>
                    <a:pt x="0" y="10524"/>
                  </a:moveTo>
                  <a:lnTo>
                    <a:pt x="33548" y="0"/>
                  </a:lnTo>
                  <a:cubicBezTo>
                    <a:pt x="34184" y="12007"/>
                    <a:pt x="32489" y="24084"/>
                    <a:pt x="28604" y="3545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2" name="Google Shape;212;p6"/>
            <p:cNvSpPr/>
            <p:nvPr/>
          </p:nvSpPr>
          <p:spPr>
            <a:xfrm>
              <a:off x="3960693" y="6527514"/>
              <a:ext cx="26135" cy="29891"/>
            </a:xfrm>
            <a:custGeom>
              <a:avLst/>
              <a:gdLst/>
              <a:ahLst/>
              <a:cxnLst/>
              <a:rect l="l" t="t" r="r" b="b"/>
              <a:pathLst>
                <a:path w="26135" h="29891" extrusionOk="0">
                  <a:moveTo>
                    <a:pt x="2970" y="29891"/>
                  </a:moveTo>
                  <a:cubicBezTo>
                    <a:pt x="922" y="20145"/>
                    <a:pt x="-67" y="10186"/>
                    <a:pt x="4" y="298"/>
                  </a:cubicBezTo>
                  <a:cubicBezTo>
                    <a:pt x="215" y="1569"/>
                    <a:pt x="922" y="1075"/>
                    <a:pt x="1133" y="2346"/>
                  </a:cubicBezTo>
                  <a:cubicBezTo>
                    <a:pt x="1133" y="1782"/>
                    <a:pt x="639" y="-196"/>
                    <a:pt x="1133" y="16"/>
                  </a:cubicBezTo>
                  <a:cubicBezTo>
                    <a:pt x="17872" y="6867"/>
                    <a:pt x="18226" y="7149"/>
                    <a:pt x="26136" y="9833"/>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13" name="Google Shape;213;p6"/>
          <p:cNvSpPr/>
          <p:nvPr/>
        </p:nvSpPr>
        <p:spPr>
          <a:xfrm rot="9520326">
            <a:off x="7924615" y="408123"/>
            <a:ext cx="1007564" cy="627897"/>
          </a:xfrm>
          <a:custGeom>
            <a:avLst/>
            <a:gdLst/>
            <a:ahLst/>
            <a:cxnLst/>
            <a:rect l="l" t="t" r="r" b="b"/>
            <a:pathLst>
              <a:path w="618491" h="385433" extrusionOk="0">
                <a:moveTo>
                  <a:pt x="0" y="190908"/>
                </a:moveTo>
                <a:cubicBezTo>
                  <a:pt x="30794" y="254191"/>
                  <a:pt x="58763" y="318887"/>
                  <a:pt x="83836" y="384712"/>
                </a:cubicBezTo>
                <a:cubicBezTo>
                  <a:pt x="170143" y="390221"/>
                  <a:pt x="256239" y="363665"/>
                  <a:pt x="332376" y="322700"/>
                </a:cubicBezTo>
                <a:cubicBezTo>
                  <a:pt x="471443" y="247834"/>
                  <a:pt x="556974" y="149449"/>
                  <a:pt x="575267" y="123811"/>
                </a:cubicBezTo>
                <a:cubicBezTo>
                  <a:pt x="596879" y="157854"/>
                  <a:pt x="601117" y="163645"/>
                  <a:pt x="618491" y="179678"/>
                </a:cubicBezTo>
                <a:lnTo>
                  <a:pt x="616796" y="0"/>
                </a:lnTo>
                <a:cubicBezTo>
                  <a:pt x="556974" y="7416"/>
                  <a:pt x="496446" y="8758"/>
                  <a:pt x="436341" y="4097"/>
                </a:cubicBezTo>
                <a:cubicBezTo>
                  <a:pt x="455481" y="19917"/>
                  <a:pt x="470666" y="40329"/>
                  <a:pt x="480343" y="63142"/>
                </a:cubicBezTo>
                <a:cubicBezTo>
                  <a:pt x="396436" y="122540"/>
                  <a:pt x="308151" y="183704"/>
                  <a:pt x="206305" y="197759"/>
                </a:cubicBezTo>
                <a:cubicBezTo>
                  <a:pt x="143305" y="206446"/>
                  <a:pt x="47603" y="193945"/>
                  <a:pt x="0" y="19090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214" name="Google Shape;214;p6"/>
          <p:cNvGrpSpPr/>
          <p:nvPr/>
        </p:nvGrpSpPr>
        <p:grpSpPr>
          <a:xfrm rot="-4452001">
            <a:off x="3795180" y="5250259"/>
            <a:ext cx="372275" cy="1536667"/>
            <a:chOff x="2748074" y="4303871"/>
            <a:chExt cx="377938" cy="1362206"/>
          </a:xfrm>
        </p:grpSpPr>
        <p:sp>
          <p:nvSpPr>
            <p:cNvPr id="215" name="Google Shape;215;p6"/>
            <p:cNvSpPr/>
            <p:nvPr/>
          </p:nvSpPr>
          <p:spPr>
            <a:xfrm>
              <a:off x="2748074" y="4326119"/>
              <a:ext cx="377938" cy="1339958"/>
            </a:xfrm>
            <a:custGeom>
              <a:avLst/>
              <a:gdLst/>
              <a:ahLst/>
              <a:cxnLst/>
              <a:rect l="l" t="t" r="r" b="b"/>
              <a:pathLst>
                <a:path w="377938" h="1339958" extrusionOk="0">
                  <a:moveTo>
                    <a:pt x="377939" y="1339958"/>
                  </a:moveTo>
                  <a:cubicBezTo>
                    <a:pt x="225806" y="1229072"/>
                    <a:pt x="122688" y="1061260"/>
                    <a:pt x="58629" y="884195"/>
                  </a:cubicBezTo>
                  <a:cubicBezTo>
                    <a:pt x="38853" y="829599"/>
                    <a:pt x="22467" y="773661"/>
                    <a:pt x="12155" y="716523"/>
                  </a:cubicBezTo>
                  <a:cubicBezTo>
                    <a:pt x="-33965" y="460143"/>
                    <a:pt x="53261" y="183563"/>
                    <a:pt x="238095"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6" name="Google Shape;216;p6"/>
            <p:cNvSpPr/>
            <p:nvPr/>
          </p:nvSpPr>
          <p:spPr>
            <a:xfrm>
              <a:off x="2804725" y="4303871"/>
              <a:ext cx="203762" cy="172473"/>
            </a:xfrm>
            <a:custGeom>
              <a:avLst/>
              <a:gdLst/>
              <a:ahLst/>
              <a:cxnLst/>
              <a:rect l="l" t="t" r="r" b="b"/>
              <a:pathLst>
                <a:path w="203762" h="172473" extrusionOk="0">
                  <a:moveTo>
                    <a:pt x="0" y="80304"/>
                  </a:moveTo>
                  <a:lnTo>
                    <a:pt x="136101" y="25850"/>
                  </a:lnTo>
                  <a:cubicBezTo>
                    <a:pt x="153546" y="18858"/>
                    <a:pt x="171203" y="11795"/>
                    <a:pt x="185823" y="0"/>
                  </a:cubicBezTo>
                  <a:cubicBezTo>
                    <a:pt x="181656" y="57986"/>
                    <a:pt x="187800" y="116607"/>
                    <a:pt x="203762" y="17247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17" name="Google Shape;217;p6"/>
          <p:cNvGrpSpPr/>
          <p:nvPr/>
        </p:nvGrpSpPr>
        <p:grpSpPr>
          <a:xfrm>
            <a:off x="6204737" y="208512"/>
            <a:ext cx="714761" cy="797669"/>
            <a:chOff x="5932213" y="4153080"/>
            <a:chExt cx="714761" cy="797669"/>
          </a:xfrm>
        </p:grpSpPr>
        <p:sp>
          <p:nvSpPr>
            <p:cNvPr id="218" name="Google Shape;218;p6"/>
            <p:cNvSpPr/>
            <p:nvPr/>
          </p:nvSpPr>
          <p:spPr>
            <a:xfrm>
              <a:off x="6140446" y="4442969"/>
              <a:ext cx="302911" cy="462703"/>
            </a:xfrm>
            <a:custGeom>
              <a:avLst/>
              <a:gdLst/>
              <a:ahLst/>
              <a:cxnLst/>
              <a:rect l="l" t="t" r="r" b="b"/>
              <a:pathLst>
                <a:path w="302911" h="462703" extrusionOk="0">
                  <a:moveTo>
                    <a:pt x="140740" y="462655"/>
                  </a:moveTo>
                  <a:cubicBezTo>
                    <a:pt x="129652" y="463361"/>
                    <a:pt x="119693" y="456369"/>
                    <a:pt x="117716" y="446340"/>
                  </a:cubicBezTo>
                  <a:cubicBezTo>
                    <a:pt x="110794" y="411873"/>
                    <a:pt x="93278" y="335312"/>
                    <a:pt x="67569" y="296537"/>
                  </a:cubicBezTo>
                  <a:cubicBezTo>
                    <a:pt x="33739" y="245614"/>
                    <a:pt x="-3483" y="191301"/>
                    <a:pt x="261" y="131832"/>
                  </a:cubicBezTo>
                  <a:cubicBezTo>
                    <a:pt x="3015" y="88325"/>
                    <a:pt x="29501" y="46584"/>
                    <a:pt x="69477" y="22641"/>
                  </a:cubicBezTo>
                  <a:cubicBezTo>
                    <a:pt x="109523" y="-1231"/>
                    <a:pt x="162070" y="-6670"/>
                    <a:pt x="206919" y="8445"/>
                  </a:cubicBezTo>
                  <a:cubicBezTo>
                    <a:pt x="223234" y="13954"/>
                    <a:pt x="238561" y="22005"/>
                    <a:pt x="251274" y="32812"/>
                  </a:cubicBezTo>
                  <a:cubicBezTo>
                    <a:pt x="275075" y="52940"/>
                    <a:pt x="288706" y="81333"/>
                    <a:pt x="296052" y="110220"/>
                  </a:cubicBezTo>
                  <a:cubicBezTo>
                    <a:pt x="308694" y="160154"/>
                    <a:pt x="303750" y="213620"/>
                    <a:pt x="282138" y="260941"/>
                  </a:cubicBezTo>
                  <a:cubicBezTo>
                    <a:pt x="269919" y="287709"/>
                    <a:pt x="252474" y="312641"/>
                    <a:pt x="243858" y="340609"/>
                  </a:cubicBezTo>
                  <a:cubicBezTo>
                    <a:pt x="236018" y="366247"/>
                    <a:pt x="238561" y="411096"/>
                    <a:pt x="240891" y="436664"/>
                  </a:cubicBezTo>
                  <a:cubicBezTo>
                    <a:pt x="241880" y="447399"/>
                    <a:pt x="233051" y="456722"/>
                    <a:pt x="221327" y="457428"/>
                  </a:cubicBezTo>
                  <a:lnTo>
                    <a:pt x="140740" y="462513"/>
                  </a:ln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9" name="Google Shape;219;p6"/>
            <p:cNvSpPr/>
            <p:nvPr/>
          </p:nvSpPr>
          <p:spPr>
            <a:xfrm>
              <a:off x="6204765" y="4536238"/>
              <a:ext cx="162465" cy="244655"/>
            </a:xfrm>
            <a:custGeom>
              <a:avLst/>
              <a:gdLst/>
              <a:ahLst/>
              <a:cxnLst/>
              <a:rect l="l" t="t" r="r" b="b"/>
              <a:pathLst>
                <a:path w="162465" h="244655" extrusionOk="0">
                  <a:moveTo>
                    <a:pt x="72537" y="244656"/>
                  </a:moveTo>
                  <a:cubicBezTo>
                    <a:pt x="75363" y="183421"/>
                    <a:pt x="65687" y="121622"/>
                    <a:pt x="44145" y="64201"/>
                  </a:cubicBezTo>
                  <a:cubicBezTo>
                    <a:pt x="40896" y="55655"/>
                    <a:pt x="37152" y="46756"/>
                    <a:pt x="30090" y="40964"/>
                  </a:cubicBezTo>
                  <a:cubicBezTo>
                    <a:pt x="23027" y="35173"/>
                    <a:pt x="11585" y="33619"/>
                    <a:pt x="5017" y="40046"/>
                  </a:cubicBezTo>
                  <a:cubicBezTo>
                    <a:pt x="1415" y="43577"/>
                    <a:pt x="-68" y="48804"/>
                    <a:pt x="2" y="53819"/>
                  </a:cubicBezTo>
                  <a:cubicBezTo>
                    <a:pt x="214" y="65402"/>
                    <a:pt x="8054" y="75784"/>
                    <a:pt x="17942" y="81787"/>
                  </a:cubicBezTo>
                  <a:cubicBezTo>
                    <a:pt x="27830" y="87791"/>
                    <a:pt x="39483" y="90051"/>
                    <a:pt x="50925" y="91534"/>
                  </a:cubicBezTo>
                  <a:cubicBezTo>
                    <a:pt x="58765" y="92523"/>
                    <a:pt x="67099" y="93159"/>
                    <a:pt x="74232" y="89768"/>
                  </a:cubicBezTo>
                  <a:cubicBezTo>
                    <a:pt x="86734" y="83836"/>
                    <a:pt x="90972" y="68439"/>
                    <a:pt x="93796" y="54878"/>
                  </a:cubicBezTo>
                  <a:cubicBezTo>
                    <a:pt x="95915" y="44849"/>
                    <a:pt x="97964" y="34608"/>
                    <a:pt x="96622" y="24437"/>
                  </a:cubicBezTo>
                  <a:cubicBezTo>
                    <a:pt x="95280" y="14267"/>
                    <a:pt x="89700" y="4096"/>
                    <a:pt x="80307" y="0"/>
                  </a:cubicBezTo>
                  <a:cubicBezTo>
                    <a:pt x="65404" y="17304"/>
                    <a:pt x="65969" y="45838"/>
                    <a:pt x="81507" y="62576"/>
                  </a:cubicBezTo>
                  <a:cubicBezTo>
                    <a:pt x="97046" y="79315"/>
                    <a:pt x="125508" y="81929"/>
                    <a:pt x="143872" y="68368"/>
                  </a:cubicBezTo>
                  <a:cubicBezTo>
                    <a:pt x="162235" y="54808"/>
                    <a:pt x="168027" y="26839"/>
                    <a:pt x="156585" y="7063"/>
                  </a:cubicBezTo>
                  <a:cubicBezTo>
                    <a:pt x="155172" y="4591"/>
                    <a:pt x="152983" y="1977"/>
                    <a:pt x="150158" y="2048"/>
                  </a:cubicBezTo>
                  <a:cubicBezTo>
                    <a:pt x="148180" y="2048"/>
                    <a:pt x="146485" y="3461"/>
                    <a:pt x="145073" y="4803"/>
                  </a:cubicBezTo>
                  <a:cubicBezTo>
                    <a:pt x="130382" y="18999"/>
                    <a:pt x="127274" y="41035"/>
                    <a:pt x="125226" y="61376"/>
                  </a:cubicBezTo>
                  <a:cubicBezTo>
                    <a:pt x="119223" y="122610"/>
                    <a:pt x="116680" y="187023"/>
                    <a:pt x="142389" y="24296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0" name="Google Shape;220;p6"/>
            <p:cNvSpPr/>
            <p:nvPr/>
          </p:nvSpPr>
          <p:spPr>
            <a:xfrm>
              <a:off x="6237962" y="4782446"/>
              <a:ext cx="141256" cy="5934"/>
            </a:xfrm>
            <a:custGeom>
              <a:avLst/>
              <a:gdLst/>
              <a:ahLst/>
              <a:cxnLst/>
              <a:rect l="l" t="t" r="r" b="b"/>
              <a:pathLst>
                <a:path w="141256" h="5934" extrusionOk="0">
                  <a:moveTo>
                    <a:pt x="0" y="5934"/>
                  </a:moveTo>
                  <a:cubicBezTo>
                    <a:pt x="46968" y="1909"/>
                    <a:pt x="94077" y="-69"/>
                    <a:pt x="141256" y="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1" name="Google Shape;221;p6"/>
            <p:cNvSpPr/>
            <p:nvPr/>
          </p:nvSpPr>
          <p:spPr>
            <a:xfrm>
              <a:off x="6244177" y="4807380"/>
              <a:ext cx="130662" cy="5156"/>
            </a:xfrm>
            <a:custGeom>
              <a:avLst/>
              <a:gdLst/>
              <a:ahLst/>
              <a:cxnLst/>
              <a:rect l="l" t="t" r="r" b="b"/>
              <a:pathLst>
                <a:path w="130662" h="5156" extrusionOk="0">
                  <a:moveTo>
                    <a:pt x="0" y="5156"/>
                  </a:moveTo>
                  <a:lnTo>
                    <a:pt x="130662"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2" name="Google Shape;222;p6"/>
            <p:cNvSpPr/>
            <p:nvPr/>
          </p:nvSpPr>
          <p:spPr>
            <a:xfrm>
              <a:off x="6269109" y="4834857"/>
              <a:ext cx="109968" cy="3740"/>
            </a:xfrm>
            <a:custGeom>
              <a:avLst/>
              <a:gdLst/>
              <a:ahLst/>
              <a:cxnLst/>
              <a:rect l="l" t="t" r="r" b="b"/>
              <a:pathLst>
                <a:path w="109968" h="3740" extrusionOk="0">
                  <a:moveTo>
                    <a:pt x="0" y="3741"/>
                  </a:moveTo>
                  <a:cubicBezTo>
                    <a:pt x="36162" y="280"/>
                    <a:pt x="73241" y="-780"/>
                    <a:pt x="109968" y="56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3" name="Google Shape;223;p6"/>
            <p:cNvSpPr/>
            <p:nvPr/>
          </p:nvSpPr>
          <p:spPr>
            <a:xfrm>
              <a:off x="6252511" y="4861622"/>
              <a:ext cx="113217" cy="4750"/>
            </a:xfrm>
            <a:custGeom>
              <a:avLst/>
              <a:gdLst/>
              <a:ahLst/>
              <a:cxnLst/>
              <a:rect l="l" t="t" r="r" b="b"/>
              <a:pathLst>
                <a:path w="113217" h="4750" extrusionOk="0">
                  <a:moveTo>
                    <a:pt x="0" y="4096"/>
                  </a:moveTo>
                  <a:cubicBezTo>
                    <a:pt x="37857" y="5721"/>
                    <a:pt x="75996" y="4308"/>
                    <a:pt x="11321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4" name="Google Shape;224;p6"/>
            <p:cNvSpPr/>
            <p:nvPr/>
          </p:nvSpPr>
          <p:spPr>
            <a:xfrm>
              <a:off x="6283023" y="4900609"/>
              <a:ext cx="82633" cy="50140"/>
            </a:xfrm>
            <a:custGeom>
              <a:avLst/>
              <a:gdLst/>
              <a:ahLst/>
              <a:cxnLst/>
              <a:rect l="l" t="t" r="r" b="b"/>
              <a:pathLst>
                <a:path w="82633" h="50140" extrusionOk="0">
                  <a:moveTo>
                    <a:pt x="0" y="7840"/>
                  </a:moveTo>
                  <a:cubicBezTo>
                    <a:pt x="1766" y="21118"/>
                    <a:pt x="4238" y="35879"/>
                    <a:pt x="14761" y="44143"/>
                  </a:cubicBezTo>
                  <a:cubicBezTo>
                    <a:pt x="26203" y="53113"/>
                    <a:pt x="42942" y="50852"/>
                    <a:pt x="56220" y="44990"/>
                  </a:cubicBezTo>
                  <a:cubicBezTo>
                    <a:pt x="65049" y="41106"/>
                    <a:pt x="73524" y="35526"/>
                    <a:pt x="78539" y="27262"/>
                  </a:cubicBezTo>
                  <a:cubicBezTo>
                    <a:pt x="83553" y="18999"/>
                    <a:pt x="84401" y="7699"/>
                    <a:pt x="7860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5" name="Google Shape;225;p6"/>
            <p:cNvSpPr/>
            <p:nvPr/>
          </p:nvSpPr>
          <p:spPr>
            <a:xfrm>
              <a:off x="5981441" y="4729830"/>
              <a:ext cx="80868" cy="47956"/>
            </a:xfrm>
            <a:custGeom>
              <a:avLst/>
              <a:gdLst/>
              <a:ahLst/>
              <a:cxnLst/>
              <a:rect l="l" t="t" r="r" b="b"/>
              <a:pathLst>
                <a:path w="80868" h="47956" extrusionOk="0">
                  <a:moveTo>
                    <a:pt x="0" y="47956"/>
                  </a:moveTo>
                  <a:cubicBezTo>
                    <a:pt x="26627" y="31430"/>
                    <a:pt x="53607" y="15397"/>
                    <a:pt x="8086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6" name="Google Shape;226;p6"/>
            <p:cNvSpPr/>
            <p:nvPr/>
          </p:nvSpPr>
          <p:spPr>
            <a:xfrm>
              <a:off x="5932213" y="4591823"/>
              <a:ext cx="84330" cy="7486"/>
            </a:xfrm>
            <a:custGeom>
              <a:avLst/>
              <a:gdLst/>
              <a:ahLst/>
              <a:cxnLst/>
              <a:rect l="l" t="t" r="r" b="b"/>
              <a:pathLst>
                <a:path w="84330" h="7486" extrusionOk="0">
                  <a:moveTo>
                    <a:pt x="0" y="7487"/>
                  </a:moveTo>
                  <a:lnTo>
                    <a:pt x="8433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7" name="Google Shape;227;p6"/>
            <p:cNvSpPr/>
            <p:nvPr/>
          </p:nvSpPr>
          <p:spPr>
            <a:xfrm>
              <a:off x="5979110" y="4302529"/>
              <a:ext cx="85954" cy="51629"/>
            </a:xfrm>
            <a:custGeom>
              <a:avLst/>
              <a:gdLst/>
              <a:ahLst/>
              <a:cxnLst/>
              <a:rect l="l" t="t" r="r" b="b"/>
              <a:pathLst>
                <a:path w="85954" h="51629" extrusionOk="0">
                  <a:moveTo>
                    <a:pt x="85954" y="51629"/>
                  </a:moveTo>
                  <a:cubicBezTo>
                    <a:pt x="56432" y="35950"/>
                    <a:pt x="27686" y="18717"/>
                    <a:pt x="0"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8" name="Google Shape;228;p6"/>
            <p:cNvSpPr/>
            <p:nvPr/>
          </p:nvSpPr>
          <p:spPr>
            <a:xfrm>
              <a:off x="6260182" y="4153080"/>
              <a:ext cx="7019" cy="103187"/>
            </a:xfrm>
            <a:custGeom>
              <a:avLst/>
              <a:gdLst/>
              <a:ahLst/>
              <a:cxnLst/>
              <a:rect l="l" t="t" r="r" b="b"/>
              <a:pathLst>
                <a:path w="7019" h="103187" extrusionOk="0">
                  <a:moveTo>
                    <a:pt x="7020" y="103188"/>
                  </a:moveTo>
                  <a:cubicBezTo>
                    <a:pt x="1017" y="69216"/>
                    <a:pt x="-1173" y="34537"/>
                    <a:pt x="593"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9" name="Google Shape;229;p6"/>
            <p:cNvSpPr/>
            <p:nvPr/>
          </p:nvSpPr>
          <p:spPr>
            <a:xfrm>
              <a:off x="6450059" y="4228511"/>
              <a:ext cx="68368" cy="90969"/>
            </a:xfrm>
            <a:custGeom>
              <a:avLst/>
              <a:gdLst/>
              <a:ahLst/>
              <a:cxnLst/>
              <a:rect l="l" t="t" r="r" b="b"/>
              <a:pathLst>
                <a:path w="68368" h="90969" extrusionOk="0">
                  <a:moveTo>
                    <a:pt x="0" y="90969"/>
                  </a:moveTo>
                  <a:lnTo>
                    <a:pt x="68368"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0" name="Google Shape;230;p6"/>
            <p:cNvSpPr/>
            <p:nvPr/>
          </p:nvSpPr>
          <p:spPr>
            <a:xfrm>
              <a:off x="6532270" y="4394417"/>
              <a:ext cx="102340" cy="33195"/>
            </a:xfrm>
            <a:custGeom>
              <a:avLst/>
              <a:gdLst/>
              <a:ahLst/>
              <a:cxnLst/>
              <a:rect l="l" t="t" r="r" b="b"/>
              <a:pathLst>
                <a:path w="102340" h="33195" extrusionOk="0">
                  <a:moveTo>
                    <a:pt x="0" y="33195"/>
                  </a:moveTo>
                  <a:cubicBezTo>
                    <a:pt x="19776" y="29805"/>
                    <a:pt x="38775" y="22954"/>
                    <a:pt x="57703" y="16103"/>
                  </a:cubicBezTo>
                  <a:lnTo>
                    <a:pt x="10234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1" name="Google Shape;231;p6"/>
            <p:cNvSpPr/>
            <p:nvPr/>
          </p:nvSpPr>
          <p:spPr>
            <a:xfrm>
              <a:off x="6565395" y="4557475"/>
              <a:ext cx="81579" cy="4259"/>
            </a:xfrm>
            <a:custGeom>
              <a:avLst/>
              <a:gdLst/>
              <a:ahLst/>
              <a:cxnLst/>
              <a:rect l="l" t="t" r="r" b="b"/>
              <a:pathLst>
                <a:path w="81579" h="4259" extrusionOk="0">
                  <a:moveTo>
                    <a:pt x="0" y="4260"/>
                  </a:moveTo>
                  <a:lnTo>
                    <a:pt x="78397" y="2776"/>
                  </a:lnTo>
                  <a:cubicBezTo>
                    <a:pt x="79598" y="2776"/>
                    <a:pt x="81010" y="2565"/>
                    <a:pt x="81505" y="1505"/>
                  </a:cubicBezTo>
                  <a:cubicBezTo>
                    <a:pt x="81999" y="446"/>
                    <a:pt x="79881" y="-684"/>
                    <a:pt x="79739" y="516"/>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2" name="Google Shape;232;p6"/>
            <p:cNvSpPr/>
            <p:nvPr/>
          </p:nvSpPr>
          <p:spPr>
            <a:xfrm>
              <a:off x="6548585" y="4692892"/>
              <a:ext cx="97325" cy="45272"/>
            </a:xfrm>
            <a:custGeom>
              <a:avLst/>
              <a:gdLst/>
              <a:ahLst/>
              <a:cxnLst/>
              <a:rect l="l" t="t" r="r" b="b"/>
              <a:pathLst>
                <a:path w="97325" h="45272" extrusionOk="0">
                  <a:moveTo>
                    <a:pt x="0" y="0"/>
                  </a:moveTo>
                  <a:cubicBezTo>
                    <a:pt x="33336" y="13137"/>
                    <a:pt x="65826" y="28251"/>
                    <a:pt x="97325" y="45273"/>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33" name="Google Shape;233;p6"/>
          <p:cNvGrpSpPr/>
          <p:nvPr/>
        </p:nvGrpSpPr>
        <p:grpSpPr>
          <a:xfrm>
            <a:off x="10269082" y="5376643"/>
            <a:ext cx="718538" cy="497904"/>
            <a:chOff x="9711053" y="4291818"/>
            <a:chExt cx="718538" cy="497904"/>
          </a:xfrm>
        </p:grpSpPr>
        <p:sp>
          <p:nvSpPr>
            <p:cNvPr id="234" name="Google Shape;234;p6"/>
            <p:cNvSpPr/>
            <p:nvPr/>
          </p:nvSpPr>
          <p:spPr>
            <a:xfrm>
              <a:off x="9711053" y="4291818"/>
              <a:ext cx="718538" cy="497904"/>
            </a:xfrm>
            <a:custGeom>
              <a:avLst/>
              <a:gdLst/>
              <a:ahLst/>
              <a:cxnLst/>
              <a:rect l="l" t="t" r="r" b="b"/>
              <a:pathLst>
                <a:path w="718538" h="497904" extrusionOk="0">
                  <a:moveTo>
                    <a:pt x="269710" y="428548"/>
                  </a:moveTo>
                  <a:cubicBezTo>
                    <a:pt x="180366" y="420213"/>
                    <a:pt x="97519" y="388713"/>
                    <a:pt x="44336" y="316390"/>
                  </a:cubicBezTo>
                  <a:cubicBezTo>
                    <a:pt x="-62948" y="170543"/>
                    <a:pt x="55777" y="74700"/>
                    <a:pt x="74706" y="59445"/>
                  </a:cubicBezTo>
                  <a:cubicBezTo>
                    <a:pt x="126970" y="17279"/>
                    <a:pt x="280940" y="-18459"/>
                    <a:pt x="534778" y="10499"/>
                  </a:cubicBezTo>
                  <a:cubicBezTo>
                    <a:pt x="570304" y="14525"/>
                    <a:pt x="702096" y="55560"/>
                    <a:pt x="717563" y="186222"/>
                  </a:cubicBezTo>
                  <a:cubicBezTo>
                    <a:pt x="721590" y="220477"/>
                    <a:pt x="724697" y="412586"/>
                    <a:pt x="475097" y="434975"/>
                  </a:cubicBezTo>
                  <a:cubicBezTo>
                    <a:pt x="453485" y="436882"/>
                    <a:pt x="431802" y="437588"/>
                    <a:pt x="410401" y="440696"/>
                  </a:cubicBezTo>
                  <a:cubicBezTo>
                    <a:pt x="360538" y="447900"/>
                    <a:pt x="313712" y="469865"/>
                    <a:pt x="271758" y="497904"/>
                  </a:cubicBezTo>
                  <a:cubicBezTo>
                    <a:pt x="272818" y="473184"/>
                    <a:pt x="265684" y="448535"/>
                    <a:pt x="269781" y="42854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5" name="Google Shape;235;p6"/>
            <p:cNvSpPr/>
            <p:nvPr/>
          </p:nvSpPr>
          <p:spPr>
            <a:xfrm>
              <a:off x="9859283" y="4392752"/>
              <a:ext cx="426806" cy="10987"/>
            </a:xfrm>
            <a:custGeom>
              <a:avLst/>
              <a:gdLst/>
              <a:ahLst/>
              <a:cxnLst/>
              <a:rect l="l" t="t" r="r" b="b"/>
              <a:pathLst>
                <a:path w="426806" h="10987" extrusionOk="0">
                  <a:moveTo>
                    <a:pt x="0" y="10987"/>
                  </a:moveTo>
                  <a:cubicBezTo>
                    <a:pt x="142033" y="1735"/>
                    <a:pt x="284491" y="-1655"/>
                    <a:pt x="426807" y="746"/>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6" name="Google Shape;236;p6"/>
            <p:cNvSpPr/>
            <p:nvPr/>
          </p:nvSpPr>
          <p:spPr>
            <a:xfrm>
              <a:off x="9859283" y="4441526"/>
              <a:ext cx="441991" cy="20129"/>
            </a:xfrm>
            <a:custGeom>
              <a:avLst/>
              <a:gdLst/>
              <a:ahLst/>
              <a:cxnLst/>
              <a:rect l="l" t="t" r="r" b="b"/>
              <a:pathLst>
                <a:path w="441991" h="20129" extrusionOk="0">
                  <a:moveTo>
                    <a:pt x="0" y="20129"/>
                  </a:moveTo>
                  <a:cubicBezTo>
                    <a:pt x="147119" y="10100"/>
                    <a:pt x="294520" y="3390"/>
                    <a:pt x="441992"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7" name="Google Shape;237;p6"/>
            <p:cNvSpPr/>
            <p:nvPr/>
          </p:nvSpPr>
          <p:spPr>
            <a:xfrm>
              <a:off x="9861119" y="4501701"/>
              <a:ext cx="440861" cy="18433"/>
            </a:xfrm>
            <a:custGeom>
              <a:avLst/>
              <a:gdLst/>
              <a:ahLst/>
              <a:cxnLst/>
              <a:rect l="l" t="t" r="r" b="b"/>
              <a:pathLst>
                <a:path w="440861" h="18433" extrusionOk="0">
                  <a:moveTo>
                    <a:pt x="0" y="18434"/>
                  </a:moveTo>
                  <a:cubicBezTo>
                    <a:pt x="146766" y="9040"/>
                    <a:pt x="293813" y="2896"/>
                    <a:pt x="440862"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8" name="Google Shape;238;p6"/>
            <p:cNvSpPr/>
            <p:nvPr/>
          </p:nvSpPr>
          <p:spPr>
            <a:xfrm>
              <a:off x="9861966" y="4555943"/>
              <a:ext cx="447076" cy="24932"/>
            </a:xfrm>
            <a:custGeom>
              <a:avLst/>
              <a:gdLst/>
              <a:ahLst/>
              <a:cxnLst/>
              <a:rect l="l" t="t" r="r" b="b"/>
              <a:pathLst>
                <a:path w="447076" h="24932" extrusionOk="0">
                  <a:moveTo>
                    <a:pt x="0" y="24932"/>
                  </a:moveTo>
                  <a:cubicBezTo>
                    <a:pt x="148390" y="8264"/>
                    <a:pt x="297769" y="-70"/>
                    <a:pt x="44707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39" name="Google Shape;239;p6"/>
          <p:cNvGrpSpPr/>
          <p:nvPr/>
        </p:nvGrpSpPr>
        <p:grpSpPr>
          <a:xfrm>
            <a:off x="9320367" y="634202"/>
            <a:ext cx="679947" cy="652506"/>
            <a:chOff x="3896486" y="3679569"/>
            <a:chExt cx="792294" cy="760319"/>
          </a:xfrm>
        </p:grpSpPr>
        <p:sp>
          <p:nvSpPr>
            <p:cNvPr id="240" name="Google Shape;240;p6"/>
            <p:cNvSpPr/>
            <p:nvPr/>
          </p:nvSpPr>
          <p:spPr>
            <a:xfrm>
              <a:off x="4023740" y="3792188"/>
              <a:ext cx="549116" cy="527138"/>
            </a:xfrm>
            <a:custGeom>
              <a:avLst/>
              <a:gdLst/>
              <a:ahLst/>
              <a:cxnLst/>
              <a:rect l="l" t="t" r="r" b="b"/>
              <a:pathLst>
                <a:path w="549116" h="527138" extrusionOk="0">
                  <a:moveTo>
                    <a:pt x="356330" y="0"/>
                  </a:moveTo>
                  <a:cubicBezTo>
                    <a:pt x="314420" y="41720"/>
                    <a:pt x="272034" y="83058"/>
                    <a:pt x="229267" y="123920"/>
                  </a:cubicBezTo>
                  <a:cubicBezTo>
                    <a:pt x="225457" y="127635"/>
                    <a:pt x="221266" y="131445"/>
                    <a:pt x="216122" y="132588"/>
                  </a:cubicBezTo>
                  <a:cubicBezTo>
                    <a:pt x="209740" y="134017"/>
                    <a:pt x="203263" y="131064"/>
                    <a:pt x="197263" y="128397"/>
                  </a:cubicBezTo>
                  <a:cubicBezTo>
                    <a:pt x="163449" y="113443"/>
                    <a:pt x="125635" y="105632"/>
                    <a:pt x="89154" y="111633"/>
                  </a:cubicBezTo>
                  <a:cubicBezTo>
                    <a:pt x="52673" y="117634"/>
                    <a:pt x="17812" y="138684"/>
                    <a:pt x="0" y="171069"/>
                  </a:cubicBezTo>
                  <a:lnTo>
                    <a:pt x="236220" y="393478"/>
                  </a:lnTo>
                  <a:cubicBezTo>
                    <a:pt x="274606" y="429673"/>
                    <a:pt x="313372" y="466154"/>
                    <a:pt x="343662" y="509302"/>
                  </a:cubicBezTo>
                  <a:cubicBezTo>
                    <a:pt x="348234" y="515779"/>
                    <a:pt x="352996" y="522732"/>
                    <a:pt x="360331" y="525685"/>
                  </a:cubicBezTo>
                  <a:cubicBezTo>
                    <a:pt x="375095" y="531590"/>
                    <a:pt x="390430" y="518446"/>
                    <a:pt x="399193" y="505206"/>
                  </a:cubicBezTo>
                  <a:cubicBezTo>
                    <a:pt x="435959" y="449485"/>
                    <a:pt x="430911" y="369570"/>
                    <a:pt x="387287" y="318992"/>
                  </a:cubicBezTo>
                  <a:cubicBezTo>
                    <a:pt x="441293" y="274320"/>
                    <a:pt x="495205" y="229457"/>
                    <a:pt x="549116" y="184499"/>
                  </a:cubicBezTo>
                  <a:cubicBezTo>
                    <a:pt x="487204" y="117729"/>
                    <a:pt x="422243" y="53816"/>
                    <a:pt x="356425" y="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1" name="Google Shape;241;p6"/>
            <p:cNvSpPr/>
            <p:nvPr/>
          </p:nvSpPr>
          <p:spPr>
            <a:xfrm>
              <a:off x="4372260" y="3679569"/>
              <a:ext cx="316520" cy="306768"/>
            </a:xfrm>
            <a:custGeom>
              <a:avLst/>
              <a:gdLst/>
              <a:ahLst/>
              <a:cxnLst/>
              <a:rect l="l" t="t" r="r" b="b"/>
              <a:pathLst>
                <a:path w="316520" h="306768" extrusionOk="0">
                  <a:moveTo>
                    <a:pt x="7429" y="113857"/>
                  </a:moveTo>
                  <a:cubicBezTo>
                    <a:pt x="3048" y="94998"/>
                    <a:pt x="-1334" y="75757"/>
                    <a:pt x="381" y="56422"/>
                  </a:cubicBezTo>
                  <a:cubicBezTo>
                    <a:pt x="2095" y="37086"/>
                    <a:pt x="10763" y="17464"/>
                    <a:pt x="27241" y="7273"/>
                  </a:cubicBezTo>
                  <a:cubicBezTo>
                    <a:pt x="52768" y="-8634"/>
                    <a:pt x="87630" y="3558"/>
                    <a:pt x="109251" y="24513"/>
                  </a:cubicBezTo>
                  <a:cubicBezTo>
                    <a:pt x="138302" y="52611"/>
                    <a:pt x="255841" y="139765"/>
                    <a:pt x="294513" y="203011"/>
                  </a:cubicBezTo>
                  <a:cubicBezTo>
                    <a:pt x="306895" y="223299"/>
                    <a:pt x="327660" y="259399"/>
                    <a:pt x="309181" y="277973"/>
                  </a:cubicBezTo>
                  <a:cubicBezTo>
                    <a:pt x="282892" y="304262"/>
                    <a:pt x="235362" y="314073"/>
                    <a:pt x="200501" y="3010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2" name="Google Shape;242;p6"/>
            <p:cNvSpPr/>
            <p:nvPr/>
          </p:nvSpPr>
          <p:spPr>
            <a:xfrm>
              <a:off x="3896486" y="4104608"/>
              <a:ext cx="354806" cy="335280"/>
            </a:xfrm>
            <a:custGeom>
              <a:avLst/>
              <a:gdLst/>
              <a:ahLst/>
              <a:cxnLst/>
              <a:rect l="l" t="t" r="r" b="b"/>
              <a:pathLst>
                <a:path w="354806" h="335280" extrusionOk="0">
                  <a:moveTo>
                    <a:pt x="277463" y="0"/>
                  </a:moveTo>
                  <a:cubicBezTo>
                    <a:pt x="192786" y="114205"/>
                    <a:pt x="95917" y="230410"/>
                    <a:pt x="0" y="335280"/>
                  </a:cubicBezTo>
                  <a:cubicBezTo>
                    <a:pt x="129540" y="257842"/>
                    <a:pt x="243554" y="174784"/>
                    <a:pt x="354806" y="7277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3" name="Google Shape;243;p6"/>
            <p:cNvSpPr/>
            <p:nvPr/>
          </p:nvSpPr>
          <p:spPr>
            <a:xfrm>
              <a:off x="4284249" y="3882485"/>
              <a:ext cx="66484" cy="74961"/>
            </a:xfrm>
            <a:custGeom>
              <a:avLst/>
              <a:gdLst/>
              <a:ahLst/>
              <a:cxnLst/>
              <a:rect l="l" t="t" r="r" b="b"/>
              <a:pathLst>
                <a:path w="66484" h="74961" extrusionOk="0">
                  <a:moveTo>
                    <a:pt x="0" y="74962"/>
                  </a:moveTo>
                  <a:cubicBezTo>
                    <a:pt x="16859" y="45911"/>
                    <a:pt x="39624" y="20288"/>
                    <a:pt x="6648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44" name="Google Shape;244;p6"/>
          <p:cNvSpPr/>
          <p:nvPr/>
        </p:nvSpPr>
        <p:spPr>
          <a:xfrm rot="-9375345">
            <a:off x="10849480" y="4062267"/>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245" name="Google Shape;245;p6"/>
          <p:cNvGrpSpPr/>
          <p:nvPr/>
        </p:nvGrpSpPr>
        <p:grpSpPr>
          <a:xfrm rot="742108">
            <a:off x="2515098" y="469450"/>
            <a:ext cx="741052" cy="743051"/>
            <a:chOff x="7970244" y="-543333"/>
            <a:chExt cx="741045" cy="743044"/>
          </a:xfrm>
        </p:grpSpPr>
        <p:sp>
          <p:nvSpPr>
            <p:cNvPr id="246" name="Google Shape;246;p6"/>
            <p:cNvSpPr/>
            <p:nvPr/>
          </p:nvSpPr>
          <p:spPr>
            <a:xfrm>
              <a:off x="8025585" y="-541714"/>
              <a:ext cx="684847" cy="707802"/>
            </a:xfrm>
            <a:custGeom>
              <a:avLst/>
              <a:gdLst/>
              <a:ahLst/>
              <a:cxnLst/>
              <a:rect l="l" t="t" r="r" b="b"/>
              <a:pathLst>
                <a:path w="684847" h="707802" extrusionOk="0">
                  <a:moveTo>
                    <a:pt x="212027" y="376333"/>
                  </a:moveTo>
                  <a:lnTo>
                    <a:pt x="169355" y="534924"/>
                  </a:lnTo>
                  <a:cubicBezTo>
                    <a:pt x="196691" y="530161"/>
                    <a:pt x="216789" y="507873"/>
                    <a:pt x="238125" y="490157"/>
                  </a:cubicBezTo>
                  <a:cubicBezTo>
                    <a:pt x="259461" y="472440"/>
                    <a:pt x="289656" y="458153"/>
                    <a:pt x="313944" y="471487"/>
                  </a:cubicBezTo>
                  <a:cubicBezTo>
                    <a:pt x="390525" y="542163"/>
                    <a:pt x="458914" y="621602"/>
                    <a:pt x="517493" y="707803"/>
                  </a:cubicBezTo>
                  <a:cubicBezTo>
                    <a:pt x="500158" y="645319"/>
                    <a:pt x="517589" y="579120"/>
                    <a:pt x="535305" y="516731"/>
                  </a:cubicBezTo>
                  <a:cubicBezTo>
                    <a:pt x="584073" y="344233"/>
                    <a:pt x="634460" y="172117"/>
                    <a:pt x="684848" y="0"/>
                  </a:cubicBezTo>
                  <a:cubicBezTo>
                    <a:pt x="522161" y="68675"/>
                    <a:pt x="350806" y="113919"/>
                    <a:pt x="180118" y="158972"/>
                  </a:cubicBezTo>
                  <a:lnTo>
                    <a:pt x="0" y="206502"/>
                  </a:lnTo>
                  <a:cubicBezTo>
                    <a:pt x="83534" y="240316"/>
                    <a:pt x="155639" y="301466"/>
                    <a:pt x="212027" y="376333"/>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7" name="Google Shape;247;p6"/>
            <p:cNvSpPr/>
            <p:nvPr/>
          </p:nvSpPr>
          <p:spPr>
            <a:xfrm>
              <a:off x="8239326" y="-543333"/>
              <a:ext cx="471963" cy="480440"/>
            </a:xfrm>
            <a:custGeom>
              <a:avLst/>
              <a:gdLst/>
              <a:ahLst/>
              <a:cxnLst/>
              <a:rect l="l" t="t" r="r" b="b"/>
              <a:pathLst>
                <a:path w="471963" h="480440" extrusionOk="0">
                  <a:moveTo>
                    <a:pt x="0" y="371380"/>
                  </a:moveTo>
                  <a:cubicBezTo>
                    <a:pt x="156210" y="246221"/>
                    <a:pt x="313563" y="122396"/>
                    <a:pt x="471964" y="0"/>
                  </a:cubicBezTo>
                  <a:cubicBezTo>
                    <a:pt x="355282" y="162877"/>
                    <a:pt x="238506" y="325850"/>
                    <a:pt x="110966" y="48044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8" name="Google Shape;248;p6"/>
            <p:cNvSpPr/>
            <p:nvPr/>
          </p:nvSpPr>
          <p:spPr>
            <a:xfrm>
              <a:off x="7970244" y="166945"/>
              <a:ext cx="47815" cy="32766"/>
            </a:xfrm>
            <a:custGeom>
              <a:avLst/>
              <a:gdLst/>
              <a:ahLst/>
              <a:cxnLst/>
              <a:rect l="l" t="t" r="r" b="b"/>
              <a:pathLst>
                <a:path w="47815" h="32766" extrusionOk="0">
                  <a:moveTo>
                    <a:pt x="0" y="32766"/>
                  </a:moveTo>
                  <a:lnTo>
                    <a:pt x="47816"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9" name="Google Shape;249;p6"/>
            <p:cNvSpPr/>
            <p:nvPr/>
          </p:nvSpPr>
          <p:spPr>
            <a:xfrm>
              <a:off x="8088640" y="33595"/>
              <a:ext cx="52863" cy="52863"/>
            </a:xfrm>
            <a:custGeom>
              <a:avLst/>
              <a:gdLst/>
              <a:ahLst/>
              <a:cxnLst/>
              <a:rect l="l" t="t" r="r" b="b"/>
              <a:pathLst>
                <a:path w="52863" h="52863" extrusionOk="0">
                  <a:moveTo>
                    <a:pt x="0" y="52864"/>
                  </a:moveTo>
                  <a:lnTo>
                    <a:pt x="52864"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50" name="Google Shape;250;p6"/>
          <p:cNvSpPr/>
          <p:nvPr/>
        </p:nvSpPr>
        <p:spPr>
          <a:xfrm rot="-459229">
            <a:off x="5457646" y="5822053"/>
            <a:ext cx="882966" cy="527294"/>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251" name="Google Shape;251;p6"/>
          <p:cNvGrpSpPr/>
          <p:nvPr/>
        </p:nvGrpSpPr>
        <p:grpSpPr>
          <a:xfrm rot="-1479810">
            <a:off x="5604410" y="5760243"/>
            <a:ext cx="735272" cy="651165"/>
            <a:chOff x="3116097" y="-1477902"/>
            <a:chExt cx="735251" cy="651147"/>
          </a:xfrm>
        </p:grpSpPr>
        <p:sp>
          <p:nvSpPr>
            <p:cNvPr id="252" name="Google Shape;252;p6"/>
            <p:cNvSpPr/>
            <p:nvPr/>
          </p:nvSpPr>
          <p:spPr>
            <a:xfrm>
              <a:off x="3116097" y="-1477902"/>
              <a:ext cx="612260" cy="559814"/>
            </a:xfrm>
            <a:custGeom>
              <a:avLst/>
              <a:gdLst/>
              <a:ahLst/>
              <a:cxnLst/>
              <a:rect l="l" t="t" r="r" b="b"/>
              <a:pathLst>
                <a:path w="612260" h="559814" extrusionOk="0">
                  <a:moveTo>
                    <a:pt x="583519" y="8073"/>
                  </a:moveTo>
                  <a:cubicBezTo>
                    <a:pt x="550562" y="-6786"/>
                    <a:pt x="511319" y="548"/>
                    <a:pt x="478839" y="16455"/>
                  </a:cubicBezTo>
                  <a:cubicBezTo>
                    <a:pt x="446359" y="32361"/>
                    <a:pt x="418450" y="56079"/>
                    <a:pt x="388161" y="75795"/>
                  </a:cubicBezTo>
                  <a:cubicBezTo>
                    <a:pt x="330344" y="113514"/>
                    <a:pt x="263193" y="136946"/>
                    <a:pt x="194518" y="143328"/>
                  </a:cubicBezTo>
                  <a:cubicBezTo>
                    <a:pt x="140797" y="148281"/>
                    <a:pt x="80789" y="145137"/>
                    <a:pt x="40403" y="180761"/>
                  </a:cubicBezTo>
                  <a:cubicBezTo>
                    <a:pt x="5065" y="212098"/>
                    <a:pt x="-3317" y="264390"/>
                    <a:pt x="1065" y="311349"/>
                  </a:cubicBezTo>
                  <a:cubicBezTo>
                    <a:pt x="3541" y="337066"/>
                    <a:pt x="9637" y="363736"/>
                    <a:pt x="26401" y="383453"/>
                  </a:cubicBezTo>
                  <a:cubicBezTo>
                    <a:pt x="53071" y="414790"/>
                    <a:pt x="99077" y="420791"/>
                    <a:pt x="140035" y="417457"/>
                  </a:cubicBezTo>
                  <a:cubicBezTo>
                    <a:pt x="180992" y="414123"/>
                    <a:pt x="222235" y="403836"/>
                    <a:pt x="262717" y="411075"/>
                  </a:cubicBezTo>
                  <a:cubicBezTo>
                    <a:pt x="324534" y="422124"/>
                    <a:pt x="371016" y="471083"/>
                    <a:pt x="420641" y="509564"/>
                  </a:cubicBezTo>
                  <a:cubicBezTo>
                    <a:pt x="470266" y="548045"/>
                    <a:pt x="539418" y="577953"/>
                    <a:pt x="593901" y="546902"/>
                  </a:cubicBezTo>
                  <a:cubicBezTo>
                    <a:pt x="599521" y="543663"/>
                    <a:pt x="604950" y="539758"/>
                    <a:pt x="608284" y="534138"/>
                  </a:cubicBezTo>
                  <a:cubicBezTo>
                    <a:pt x="614189" y="524232"/>
                    <a:pt x="612284" y="511850"/>
                    <a:pt x="610379" y="500515"/>
                  </a:cubicBezTo>
                  <a:cubicBezTo>
                    <a:pt x="587805" y="367832"/>
                    <a:pt x="584471" y="231910"/>
                    <a:pt x="600664" y="98274"/>
                  </a:cubicBezTo>
                  <a:cubicBezTo>
                    <a:pt x="603807" y="72271"/>
                    <a:pt x="606950" y="43315"/>
                    <a:pt x="583328" y="816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3" name="Google Shape;253;p6"/>
            <p:cNvSpPr/>
            <p:nvPr/>
          </p:nvSpPr>
          <p:spPr>
            <a:xfrm>
              <a:off x="3609033" y="-1465067"/>
              <a:ext cx="4571" cy="532066"/>
            </a:xfrm>
            <a:custGeom>
              <a:avLst/>
              <a:gdLst/>
              <a:ahLst/>
              <a:cxnLst/>
              <a:rect l="l" t="t" r="r" b="b"/>
              <a:pathLst>
                <a:path w="4571" h="532066" extrusionOk="0">
                  <a:moveTo>
                    <a:pt x="0" y="0"/>
                  </a:moveTo>
                  <a:lnTo>
                    <a:pt x="4572" y="532067"/>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4" name="Google Shape;254;p6"/>
            <p:cNvSpPr/>
            <p:nvPr/>
          </p:nvSpPr>
          <p:spPr>
            <a:xfrm>
              <a:off x="3383481" y="-1344004"/>
              <a:ext cx="6393" cy="277177"/>
            </a:xfrm>
            <a:custGeom>
              <a:avLst/>
              <a:gdLst/>
              <a:ahLst/>
              <a:cxnLst/>
              <a:rect l="l" t="t" r="r" b="b"/>
              <a:pathLst>
                <a:path w="6393" h="277177" extrusionOk="0">
                  <a:moveTo>
                    <a:pt x="6382" y="0"/>
                  </a:moveTo>
                  <a:cubicBezTo>
                    <a:pt x="6572" y="92393"/>
                    <a:pt x="4477" y="184880"/>
                    <a:pt x="0" y="277178"/>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5" name="Google Shape;255;p6"/>
            <p:cNvSpPr/>
            <p:nvPr/>
          </p:nvSpPr>
          <p:spPr>
            <a:xfrm>
              <a:off x="3292327" y="-1335051"/>
              <a:ext cx="7696" cy="268223"/>
            </a:xfrm>
            <a:custGeom>
              <a:avLst/>
              <a:gdLst/>
              <a:ahLst/>
              <a:cxnLst/>
              <a:rect l="l" t="t" r="r" b="b"/>
              <a:pathLst>
                <a:path w="7696" h="268223" extrusionOk="0">
                  <a:moveTo>
                    <a:pt x="0" y="0"/>
                  </a:moveTo>
                  <a:cubicBezTo>
                    <a:pt x="11335" y="91916"/>
                    <a:pt x="7048" y="175641"/>
                    <a:pt x="6191" y="2682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6" name="Google Shape;256;p6"/>
            <p:cNvSpPr/>
            <p:nvPr/>
          </p:nvSpPr>
          <p:spPr>
            <a:xfrm>
              <a:off x="3243165" y="-1069494"/>
              <a:ext cx="92471" cy="242739"/>
            </a:xfrm>
            <a:custGeom>
              <a:avLst/>
              <a:gdLst/>
              <a:ahLst/>
              <a:cxnLst/>
              <a:rect l="l" t="t" r="r" b="b"/>
              <a:pathLst>
                <a:path w="92471" h="242739" extrusionOk="0">
                  <a:moveTo>
                    <a:pt x="299" y="11430"/>
                  </a:moveTo>
                  <a:cubicBezTo>
                    <a:pt x="-654" y="51149"/>
                    <a:pt x="680" y="90868"/>
                    <a:pt x="4204" y="130397"/>
                  </a:cubicBezTo>
                  <a:cubicBezTo>
                    <a:pt x="7252" y="163830"/>
                    <a:pt x="12205" y="198120"/>
                    <a:pt x="29064" y="227266"/>
                  </a:cubicBezTo>
                  <a:cubicBezTo>
                    <a:pt x="32493" y="233267"/>
                    <a:pt x="36875" y="239268"/>
                    <a:pt x="43352" y="241649"/>
                  </a:cubicBezTo>
                  <a:cubicBezTo>
                    <a:pt x="52496" y="245078"/>
                    <a:pt x="62783" y="239935"/>
                    <a:pt x="69545" y="232981"/>
                  </a:cubicBezTo>
                  <a:cubicBezTo>
                    <a:pt x="85928" y="216408"/>
                    <a:pt x="89167" y="191167"/>
                    <a:pt x="90596" y="167830"/>
                  </a:cubicBezTo>
                  <a:cubicBezTo>
                    <a:pt x="94120" y="111919"/>
                    <a:pt x="92691" y="55626"/>
                    <a:pt x="8621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7" name="Google Shape;257;p6"/>
            <p:cNvSpPr/>
            <p:nvPr/>
          </p:nvSpPr>
          <p:spPr>
            <a:xfrm>
              <a:off x="3793437" y="-1351720"/>
              <a:ext cx="48387" cy="58578"/>
            </a:xfrm>
            <a:custGeom>
              <a:avLst/>
              <a:gdLst/>
              <a:ahLst/>
              <a:cxnLst/>
              <a:rect l="l" t="t" r="r" b="b"/>
              <a:pathLst>
                <a:path w="48387" h="58578" extrusionOk="0">
                  <a:moveTo>
                    <a:pt x="0" y="58579"/>
                  </a:moveTo>
                  <a:cubicBezTo>
                    <a:pt x="12002" y="36005"/>
                    <a:pt x="28575" y="16002"/>
                    <a:pt x="4838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8" name="Google Shape;258;p6"/>
            <p:cNvSpPr/>
            <p:nvPr/>
          </p:nvSpPr>
          <p:spPr>
            <a:xfrm>
              <a:off x="3802295" y="-1212655"/>
              <a:ext cx="49053" cy="10858"/>
            </a:xfrm>
            <a:custGeom>
              <a:avLst/>
              <a:gdLst/>
              <a:ahLst/>
              <a:cxnLst/>
              <a:rect l="l" t="t" r="r" b="b"/>
              <a:pathLst>
                <a:path w="49053" h="10858" extrusionOk="0">
                  <a:moveTo>
                    <a:pt x="0" y="10858"/>
                  </a:moveTo>
                  <a:cubicBezTo>
                    <a:pt x="15716" y="5048"/>
                    <a:pt x="32290" y="1429"/>
                    <a:pt x="4905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9" name="Google Shape;259;p6"/>
            <p:cNvSpPr/>
            <p:nvPr/>
          </p:nvSpPr>
          <p:spPr>
            <a:xfrm>
              <a:off x="3794389" y="-1106546"/>
              <a:ext cx="48863" cy="41433"/>
            </a:xfrm>
            <a:custGeom>
              <a:avLst/>
              <a:gdLst/>
              <a:ahLst/>
              <a:cxnLst/>
              <a:rect l="l" t="t" r="r" b="b"/>
              <a:pathLst>
                <a:path w="48863" h="41433" extrusionOk="0">
                  <a:moveTo>
                    <a:pt x="0" y="0"/>
                  </a:moveTo>
                  <a:cubicBezTo>
                    <a:pt x="17240" y="12573"/>
                    <a:pt x="33623" y="26384"/>
                    <a:pt x="48863" y="4143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60" name="Google Shape;260;p6"/>
          <p:cNvGrpSpPr/>
          <p:nvPr/>
        </p:nvGrpSpPr>
        <p:grpSpPr>
          <a:xfrm rot="5029432">
            <a:off x="4334584" y="-214391"/>
            <a:ext cx="361479" cy="1726500"/>
            <a:chOff x="2748074" y="4303871"/>
            <a:chExt cx="377938" cy="1362206"/>
          </a:xfrm>
        </p:grpSpPr>
        <p:sp>
          <p:nvSpPr>
            <p:cNvPr id="261" name="Google Shape;261;p6"/>
            <p:cNvSpPr/>
            <p:nvPr/>
          </p:nvSpPr>
          <p:spPr>
            <a:xfrm>
              <a:off x="2748074" y="4326119"/>
              <a:ext cx="377938" cy="1339958"/>
            </a:xfrm>
            <a:custGeom>
              <a:avLst/>
              <a:gdLst/>
              <a:ahLst/>
              <a:cxnLst/>
              <a:rect l="l" t="t" r="r" b="b"/>
              <a:pathLst>
                <a:path w="377938" h="1339958" extrusionOk="0">
                  <a:moveTo>
                    <a:pt x="377939" y="1339958"/>
                  </a:moveTo>
                  <a:cubicBezTo>
                    <a:pt x="225806" y="1229072"/>
                    <a:pt x="122688" y="1061260"/>
                    <a:pt x="58629" y="884195"/>
                  </a:cubicBezTo>
                  <a:cubicBezTo>
                    <a:pt x="38853" y="829599"/>
                    <a:pt x="22467" y="773661"/>
                    <a:pt x="12155" y="716523"/>
                  </a:cubicBezTo>
                  <a:cubicBezTo>
                    <a:pt x="-33965" y="460143"/>
                    <a:pt x="53261" y="183563"/>
                    <a:pt x="238095"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2" name="Google Shape;262;p6"/>
            <p:cNvSpPr/>
            <p:nvPr/>
          </p:nvSpPr>
          <p:spPr>
            <a:xfrm>
              <a:off x="2804725" y="4303871"/>
              <a:ext cx="203762" cy="172473"/>
            </a:xfrm>
            <a:custGeom>
              <a:avLst/>
              <a:gdLst/>
              <a:ahLst/>
              <a:cxnLst/>
              <a:rect l="l" t="t" r="r" b="b"/>
              <a:pathLst>
                <a:path w="203762" h="172473" extrusionOk="0">
                  <a:moveTo>
                    <a:pt x="0" y="80304"/>
                  </a:moveTo>
                  <a:lnTo>
                    <a:pt x="136101" y="25850"/>
                  </a:lnTo>
                  <a:cubicBezTo>
                    <a:pt x="153546" y="18858"/>
                    <a:pt x="171203" y="11795"/>
                    <a:pt x="185823" y="0"/>
                  </a:cubicBezTo>
                  <a:cubicBezTo>
                    <a:pt x="181656" y="57986"/>
                    <a:pt x="187800" y="116607"/>
                    <a:pt x="203762" y="17247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63" name="Google Shape;263;p6"/>
          <p:cNvGrpSpPr/>
          <p:nvPr/>
        </p:nvGrpSpPr>
        <p:grpSpPr>
          <a:xfrm rot="10252777">
            <a:off x="11194058" y="2151723"/>
            <a:ext cx="377916" cy="1362127"/>
            <a:chOff x="2748074" y="4303871"/>
            <a:chExt cx="377938" cy="1362206"/>
          </a:xfrm>
        </p:grpSpPr>
        <p:sp>
          <p:nvSpPr>
            <p:cNvPr id="264" name="Google Shape;264;p6"/>
            <p:cNvSpPr/>
            <p:nvPr/>
          </p:nvSpPr>
          <p:spPr>
            <a:xfrm>
              <a:off x="2748074" y="4326119"/>
              <a:ext cx="377938" cy="1339958"/>
            </a:xfrm>
            <a:custGeom>
              <a:avLst/>
              <a:gdLst/>
              <a:ahLst/>
              <a:cxnLst/>
              <a:rect l="l" t="t" r="r" b="b"/>
              <a:pathLst>
                <a:path w="377938" h="1339958" extrusionOk="0">
                  <a:moveTo>
                    <a:pt x="377939" y="1339958"/>
                  </a:moveTo>
                  <a:cubicBezTo>
                    <a:pt x="225806" y="1229072"/>
                    <a:pt x="122688" y="1061260"/>
                    <a:pt x="58629" y="884195"/>
                  </a:cubicBezTo>
                  <a:cubicBezTo>
                    <a:pt x="38853" y="829599"/>
                    <a:pt x="22467" y="773661"/>
                    <a:pt x="12155" y="716523"/>
                  </a:cubicBezTo>
                  <a:cubicBezTo>
                    <a:pt x="-33965" y="460143"/>
                    <a:pt x="53261" y="183563"/>
                    <a:pt x="238095"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5" name="Google Shape;265;p6"/>
            <p:cNvSpPr/>
            <p:nvPr/>
          </p:nvSpPr>
          <p:spPr>
            <a:xfrm>
              <a:off x="2804725" y="4303871"/>
              <a:ext cx="203762" cy="172473"/>
            </a:xfrm>
            <a:custGeom>
              <a:avLst/>
              <a:gdLst/>
              <a:ahLst/>
              <a:cxnLst/>
              <a:rect l="l" t="t" r="r" b="b"/>
              <a:pathLst>
                <a:path w="203762" h="172473" extrusionOk="0">
                  <a:moveTo>
                    <a:pt x="0" y="80304"/>
                  </a:moveTo>
                  <a:lnTo>
                    <a:pt x="136101" y="25850"/>
                  </a:lnTo>
                  <a:cubicBezTo>
                    <a:pt x="153546" y="18858"/>
                    <a:pt x="171203" y="11795"/>
                    <a:pt x="185823" y="0"/>
                  </a:cubicBezTo>
                  <a:cubicBezTo>
                    <a:pt x="181656" y="57986"/>
                    <a:pt x="187800" y="116607"/>
                    <a:pt x="203762" y="17247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66" name="Google Shape;266;p6"/>
          <p:cNvGrpSpPr/>
          <p:nvPr/>
        </p:nvGrpSpPr>
        <p:grpSpPr>
          <a:xfrm rot="-4227851" flipH="1">
            <a:off x="-46310" y="2627722"/>
            <a:ext cx="1905455" cy="802537"/>
            <a:chOff x="4590347" y="1490179"/>
            <a:chExt cx="1314037" cy="558745"/>
          </a:xfrm>
        </p:grpSpPr>
        <p:sp>
          <p:nvSpPr>
            <p:cNvPr id="267" name="Google Shape;267;p6"/>
            <p:cNvSpPr/>
            <p:nvPr/>
          </p:nvSpPr>
          <p:spPr>
            <a:xfrm>
              <a:off x="4590347" y="1490179"/>
              <a:ext cx="1314037" cy="558745"/>
            </a:xfrm>
            <a:custGeom>
              <a:avLst/>
              <a:gdLst/>
              <a:ahLst/>
              <a:cxnLst/>
              <a:rect l="l" t="t" r="r" b="b"/>
              <a:pathLst>
                <a:path w="1314037" h="558745" extrusionOk="0">
                  <a:moveTo>
                    <a:pt x="0" y="154469"/>
                  </a:moveTo>
                  <a:cubicBezTo>
                    <a:pt x="107637" y="99520"/>
                    <a:pt x="220996" y="55801"/>
                    <a:pt x="337674" y="24160"/>
                  </a:cubicBezTo>
                  <a:cubicBezTo>
                    <a:pt x="386478" y="10953"/>
                    <a:pt x="436412" y="-277"/>
                    <a:pt x="486981" y="5"/>
                  </a:cubicBezTo>
                  <a:cubicBezTo>
                    <a:pt x="561000" y="429"/>
                    <a:pt x="632476" y="25290"/>
                    <a:pt x="702256" y="49869"/>
                  </a:cubicBezTo>
                  <a:cubicBezTo>
                    <a:pt x="726764" y="58485"/>
                    <a:pt x="751908" y="67526"/>
                    <a:pt x="771119" y="84900"/>
                  </a:cubicBezTo>
                  <a:cubicBezTo>
                    <a:pt x="794355" y="105948"/>
                    <a:pt x="806151" y="137024"/>
                    <a:pt x="811871" y="167888"/>
                  </a:cubicBezTo>
                  <a:cubicBezTo>
                    <a:pt x="820488" y="214786"/>
                    <a:pt x="811024" y="272701"/>
                    <a:pt x="768082" y="293324"/>
                  </a:cubicBezTo>
                  <a:cubicBezTo>
                    <a:pt x="714828" y="318821"/>
                    <a:pt x="649992" y="256809"/>
                    <a:pt x="659879" y="198612"/>
                  </a:cubicBezTo>
                  <a:cubicBezTo>
                    <a:pt x="669767" y="140414"/>
                    <a:pt x="731497" y="101992"/>
                    <a:pt x="790542" y="100721"/>
                  </a:cubicBezTo>
                  <a:cubicBezTo>
                    <a:pt x="849587" y="99450"/>
                    <a:pt x="905312" y="126853"/>
                    <a:pt x="955458" y="157930"/>
                  </a:cubicBezTo>
                  <a:cubicBezTo>
                    <a:pt x="1110134" y="253702"/>
                    <a:pt x="1239243" y="392910"/>
                    <a:pt x="1314038" y="5587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8" name="Google Shape;268;p6"/>
            <p:cNvSpPr/>
            <p:nvPr/>
          </p:nvSpPr>
          <p:spPr>
            <a:xfrm>
              <a:off x="4590347" y="1552973"/>
              <a:ext cx="115830" cy="139490"/>
            </a:xfrm>
            <a:custGeom>
              <a:avLst/>
              <a:gdLst/>
              <a:ahLst/>
              <a:cxnLst/>
              <a:rect l="l" t="t" r="r" b="b"/>
              <a:pathLst>
                <a:path w="115830" h="139490" extrusionOk="0">
                  <a:moveTo>
                    <a:pt x="115830" y="139491"/>
                  </a:moveTo>
                  <a:lnTo>
                    <a:pt x="0" y="91605"/>
                  </a:lnTo>
                  <a:lnTo>
                    <a:pt x="6533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269" name="Shape 269"/>
        <p:cNvGrpSpPr/>
        <p:nvPr/>
      </p:nvGrpSpPr>
      <p:grpSpPr>
        <a:xfrm>
          <a:off x="0" y="0"/>
          <a:ext cx="0" cy="0"/>
          <a:chOff x="0" y="0"/>
          <a:chExt cx="0" cy="0"/>
        </a:xfrm>
      </p:grpSpPr>
      <p:sp>
        <p:nvSpPr>
          <p:cNvPr id="270" name="Google Shape;270;p7"/>
          <p:cNvSpPr/>
          <p:nvPr/>
        </p:nvSpPr>
        <p:spPr>
          <a:xfrm>
            <a:off x="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271" name="Google Shape;271;p7"/>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272" name="Google Shape;272;p7"/>
          <p:cNvPicPr preferRelativeResize="0"/>
          <p:nvPr/>
        </p:nvPicPr>
        <p:blipFill rotWithShape="1">
          <a:blip r:embed="rId2"/>
          <a:srcRect/>
          <a:stretch>
            <a:fillRect/>
          </a:stretch>
        </p:blipFill>
        <p:spPr>
          <a:xfrm>
            <a:off x="737188" y="-76188"/>
            <a:ext cx="1878419" cy="970517"/>
          </a:xfrm>
          <a:prstGeom prst="rect">
            <a:avLst/>
          </a:prstGeom>
          <a:noFill/>
          <a:ln>
            <a:noFill/>
          </a:ln>
          <a:effectLst>
            <a:outerShdw blurRad="50800" dist="38100" dir="10800000" algn="r" rotWithShape="0">
              <a:srgbClr val="000000">
                <a:alpha val="40000"/>
              </a:srgbClr>
            </a:outerShdw>
          </a:effectLst>
        </p:spPr>
      </p:pic>
      <p:sp>
        <p:nvSpPr>
          <p:cNvPr id="273" name="Google Shape;273;p7"/>
          <p:cNvSpPr txBox="1"/>
          <p:nvPr>
            <p:ph type="subTitle" idx="1"/>
          </p:nvPr>
        </p:nvSpPr>
        <p:spPr>
          <a:xfrm>
            <a:off x="873350" y="1813775"/>
            <a:ext cx="4961100" cy="580500"/>
          </a:xfrm>
          <a:prstGeom prst="rect">
            <a:avLst/>
          </a:prstGeom>
          <a:solidFill>
            <a:schemeClr val="accent2"/>
          </a:solidFill>
        </p:spPr>
        <p:txBody>
          <a:bodyPr spcFirstLastPara="1" wrap="square" lIns="121900" tIns="121900" rIns="121900" bIns="121900" anchor="t" anchorCtr="0">
            <a:noAutofit/>
          </a:bodyPr>
          <a:lstStyle>
            <a:lvl1pPr lvl="0" algn="ctr" rtl="0">
              <a:lnSpc>
                <a:spcPct val="100000"/>
              </a:lnSpc>
              <a:spcBef>
                <a:spcPts val="0"/>
              </a:spcBef>
              <a:spcAft>
                <a:spcPts val="0"/>
              </a:spcAft>
              <a:buSzPts val="2100"/>
              <a:buNone/>
              <a:defRPr sz="2100" b="1">
                <a:solidFill>
                  <a:schemeClr val="dk1"/>
                </a:solidFill>
              </a:defRPr>
            </a:lvl1pPr>
            <a:lvl2pPr lvl="1" rtl="0">
              <a:spcBef>
                <a:spcPts val="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274" name="Google Shape;274;p7"/>
          <p:cNvSpPr txBox="1"/>
          <p:nvPr>
            <p:ph type="subTitle" idx="2"/>
          </p:nvPr>
        </p:nvSpPr>
        <p:spPr>
          <a:xfrm>
            <a:off x="6464148" y="1813775"/>
            <a:ext cx="4960800" cy="580500"/>
          </a:xfrm>
          <a:prstGeom prst="rect">
            <a:avLst/>
          </a:prstGeom>
          <a:solidFill>
            <a:schemeClr val="accent2"/>
          </a:solidFill>
        </p:spPr>
        <p:txBody>
          <a:bodyPr spcFirstLastPara="1" wrap="square" lIns="121900" tIns="121900" rIns="121900" bIns="121900" anchor="t" anchorCtr="0">
            <a:noAutofit/>
          </a:bodyPr>
          <a:lstStyle>
            <a:lvl1pPr lvl="0" algn="ctr" rtl="0">
              <a:lnSpc>
                <a:spcPct val="100000"/>
              </a:lnSpc>
              <a:spcBef>
                <a:spcPts val="0"/>
              </a:spcBef>
              <a:spcAft>
                <a:spcPts val="0"/>
              </a:spcAft>
              <a:buSzPts val="2100"/>
              <a:buNone/>
              <a:defRPr sz="2100" b="1"/>
            </a:lvl1pPr>
            <a:lvl2pPr lvl="1" rtl="0">
              <a:spcBef>
                <a:spcPts val="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275" name="Google Shape;275;p7"/>
          <p:cNvSpPr txBox="1"/>
          <p:nvPr>
            <p:ph type="title"/>
          </p:nvPr>
        </p:nvSpPr>
        <p:spPr>
          <a:xfrm>
            <a:off x="873350" y="988700"/>
            <a:ext cx="105519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276" name="Google Shape;276;p7"/>
          <p:cNvSpPr txBox="1"/>
          <p:nvPr>
            <p:ph type="body" idx="3"/>
          </p:nvPr>
        </p:nvSpPr>
        <p:spPr>
          <a:xfrm>
            <a:off x="873350" y="2750800"/>
            <a:ext cx="49608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sp>
        <p:nvSpPr>
          <p:cNvPr id="277" name="Google Shape;277;p7"/>
          <p:cNvSpPr txBox="1"/>
          <p:nvPr>
            <p:ph type="body" idx="4"/>
          </p:nvPr>
        </p:nvSpPr>
        <p:spPr>
          <a:xfrm>
            <a:off x="6464146" y="2739050"/>
            <a:ext cx="4961100" cy="3118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pic>
        <p:nvPicPr>
          <p:cNvPr id="278" name="Google Shape;278;p7"/>
          <p:cNvPicPr preferRelativeResize="0"/>
          <p:nvPr/>
        </p:nvPicPr>
        <p:blipFill rotWithShape="1">
          <a:blip r:embed="rId2"/>
          <a:srcRect/>
          <a:stretch>
            <a:fillRect/>
          </a:stretch>
        </p:blipFill>
        <p:spPr>
          <a:xfrm>
            <a:off x="9652588" y="-76188"/>
            <a:ext cx="1878418" cy="970517"/>
          </a:xfrm>
          <a:prstGeom prst="rect">
            <a:avLst/>
          </a:prstGeom>
          <a:noFill/>
          <a:ln>
            <a:noFill/>
          </a:ln>
          <a:effectLst>
            <a:outerShdw blurRad="50800" dist="38100" dir="10800000" algn="r" rotWithShape="0">
              <a:srgbClr val="000000">
                <a:alpha val="40000"/>
              </a:srgbClr>
            </a:outerShdw>
          </a:effectLst>
        </p:spPr>
      </p:pic>
      <p:grpSp>
        <p:nvGrpSpPr>
          <p:cNvPr id="279" name="Google Shape;279;p7"/>
          <p:cNvGrpSpPr/>
          <p:nvPr/>
        </p:nvGrpSpPr>
        <p:grpSpPr>
          <a:xfrm rot="-5192582">
            <a:off x="10617286" y="5243584"/>
            <a:ext cx="449405" cy="1428148"/>
            <a:chOff x="2748074" y="4303871"/>
            <a:chExt cx="449396" cy="1428120"/>
          </a:xfrm>
        </p:grpSpPr>
        <p:sp>
          <p:nvSpPr>
            <p:cNvPr id="280" name="Google Shape;280;p7"/>
            <p:cNvSpPr/>
            <p:nvPr/>
          </p:nvSpPr>
          <p:spPr>
            <a:xfrm>
              <a:off x="2748074" y="4326119"/>
              <a:ext cx="377938" cy="1339958"/>
            </a:xfrm>
            <a:custGeom>
              <a:avLst/>
              <a:gdLst/>
              <a:ahLst/>
              <a:cxnLst/>
              <a:rect l="l" t="t" r="r" b="b"/>
              <a:pathLst>
                <a:path w="377938" h="1339958" extrusionOk="0">
                  <a:moveTo>
                    <a:pt x="377939" y="1339958"/>
                  </a:moveTo>
                  <a:cubicBezTo>
                    <a:pt x="225806" y="1229072"/>
                    <a:pt x="122688" y="1061260"/>
                    <a:pt x="58629" y="884195"/>
                  </a:cubicBezTo>
                  <a:cubicBezTo>
                    <a:pt x="38853" y="829599"/>
                    <a:pt x="22467" y="773661"/>
                    <a:pt x="12155" y="716523"/>
                  </a:cubicBezTo>
                  <a:cubicBezTo>
                    <a:pt x="-33965" y="460143"/>
                    <a:pt x="53261" y="183563"/>
                    <a:pt x="238095"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1" name="Google Shape;281;p7"/>
            <p:cNvSpPr/>
            <p:nvPr/>
          </p:nvSpPr>
          <p:spPr>
            <a:xfrm>
              <a:off x="2804725" y="4303871"/>
              <a:ext cx="203762" cy="172473"/>
            </a:xfrm>
            <a:custGeom>
              <a:avLst/>
              <a:gdLst/>
              <a:ahLst/>
              <a:cxnLst/>
              <a:rect l="l" t="t" r="r" b="b"/>
              <a:pathLst>
                <a:path w="203762" h="172473" extrusionOk="0">
                  <a:moveTo>
                    <a:pt x="0" y="80304"/>
                  </a:moveTo>
                  <a:lnTo>
                    <a:pt x="136101" y="25850"/>
                  </a:lnTo>
                  <a:cubicBezTo>
                    <a:pt x="153546" y="18858"/>
                    <a:pt x="171203" y="11795"/>
                    <a:pt x="185823" y="0"/>
                  </a:cubicBezTo>
                  <a:cubicBezTo>
                    <a:pt x="181656" y="57986"/>
                    <a:pt x="187800" y="116607"/>
                    <a:pt x="203762" y="17247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2" name="Google Shape;282;p7"/>
            <p:cNvSpPr/>
            <p:nvPr/>
          </p:nvSpPr>
          <p:spPr>
            <a:xfrm>
              <a:off x="3066341" y="5597294"/>
              <a:ext cx="131129" cy="134697"/>
            </a:xfrm>
            <a:custGeom>
              <a:avLst/>
              <a:gdLst/>
              <a:ahLst/>
              <a:cxnLst/>
              <a:rect l="l" t="t" r="r" b="b"/>
              <a:pathLst>
                <a:path w="131129" h="134697" extrusionOk="0">
                  <a:moveTo>
                    <a:pt x="64120" y="7832"/>
                  </a:moveTo>
                  <a:cubicBezTo>
                    <a:pt x="28736" y="19485"/>
                    <a:pt x="2180" y="54093"/>
                    <a:pt x="131" y="91314"/>
                  </a:cubicBezTo>
                  <a:cubicBezTo>
                    <a:pt x="-434" y="100990"/>
                    <a:pt x="696" y="111231"/>
                    <a:pt x="6064" y="119354"/>
                  </a:cubicBezTo>
                  <a:cubicBezTo>
                    <a:pt x="14539" y="132279"/>
                    <a:pt x="32055" y="136870"/>
                    <a:pt x="47099" y="133762"/>
                  </a:cubicBezTo>
                  <a:cubicBezTo>
                    <a:pt x="62143" y="130654"/>
                    <a:pt x="75138" y="121120"/>
                    <a:pt x="86368" y="110525"/>
                  </a:cubicBezTo>
                  <a:cubicBezTo>
                    <a:pt x="99011" y="98659"/>
                    <a:pt x="110170" y="85240"/>
                    <a:pt x="119422" y="70620"/>
                  </a:cubicBezTo>
                  <a:cubicBezTo>
                    <a:pt x="124790" y="62145"/>
                    <a:pt x="129663" y="53034"/>
                    <a:pt x="130864" y="43075"/>
                  </a:cubicBezTo>
                  <a:cubicBezTo>
                    <a:pt x="132700" y="27820"/>
                    <a:pt x="124861" y="11787"/>
                    <a:pt x="111653" y="3877"/>
                  </a:cubicBezTo>
                  <a:cubicBezTo>
                    <a:pt x="98446" y="-4034"/>
                    <a:pt x="83119" y="1616"/>
                    <a:pt x="64050" y="790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83" name="Google Shape;283;p7"/>
          <p:cNvGrpSpPr/>
          <p:nvPr/>
        </p:nvGrpSpPr>
        <p:grpSpPr>
          <a:xfrm rot="742108">
            <a:off x="872285" y="5386300"/>
            <a:ext cx="741052" cy="743051"/>
            <a:chOff x="7970244" y="-543333"/>
            <a:chExt cx="741045" cy="743044"/>
          </a:xfrm>
        </p:grpSpPr>
        <p:sp>
          <p:nvSpPr>
            <p:cNvPr id="284" name="Google Shape;284;p7"/>
            <p:cNvSpPr/>
            <p:nvPr/>
          </p:nvSpPr>
          <p:spPr>
            <a:xfrm>
              <a:off x="8025585" y="-541714"/>
              <a:ext cx="684847" cy="707802"/>
            </a:xfrm>
            <a:custGeom>
              <a:avLst/>
              <a:gdLst/>
              <a:ahLst/>
              <a:cxnLst/>
              <a:rect l="l" t="t" r="r" b="b"/>
              <a:pathLst>
                <a:path w="684847" h="707802" extrusionOk="0">
                  <a:moveTo>
                    <a:pt x="212027" y="376333"/>
                  </a:moveTo>
                  <a:lnTo>
                    <a:pt x="169355" y="534924"/>
                  </a:lnTo>
                  <a:cubicBezTo>
                    <a:pt x="196691" y="530161"/>
                    <a:pt x="216789" y="507873"/>
                    <a:pt x="238125" y="490157"/>
                  </a:cubicBezTo>
                  <a:cubicBezTo>
                    <a:pt x="259461" y="472440"/>
                    <a:pt x="289656" y="458153"/>
                    <a:pt x="313944" y="471487"/>
                  </a:cubicBezTo>
                  <a:cubicBezTo>
                    <a:pt x="390525" y="542163"/>
                    <a:pt x="458914" y="621602"/>
                    <a:pt x="517493" y="707803"/>
                  </a:cubicBezTo>
                  <a:cubicBezTo>
                    <a:pt x="500158" y="645319"/>
                    <a:pt x="517589" y="579120"/>
                    <a:pt x="535305" y="516731"/>
                  </a:cubicBezTo>
                  <a:cubicBezTo>
                    <a:pt x="584073" y="344233"/>
                    <a:pt x="634460" y="172117"/>
                    <a:pt x="684848" y="0"/>
                  </a:cubicBezTo>
                  <a:cubicBezTo>
                    <a:pt x="522161" y="68675"/>
                    <a:pt x="350806" y="113919"/>
                    <a:pt x="180118" y="158972"/>
                  </a:cubicBezTo>
                  <a:lnTo>
                    <a:pt x="0" y="206502"/>
                  </a:lnTo>
                  <a:cubicBezTo>
                    <a:pt x="83534" y="240316"/>
                    <a:pt x="155639" y="301466"/>
                    <a:pt x="212027" y="376333"/>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5" name="Google Shape;285;p7"/>
            <p:cNvSpPr/>
            <p:nvPr/>
          </p:nvSpPr>
          <p:spPr>
            <a:xfrm>
              <a:off x="8239326" y="-543333"/>
              <a:ext cx="471963" cy="480440"/>
            </a:xfrm>
            <a:custGeom>
              <a:avLst/>
              <a:gdLst/>
              <a:ahLst/>
              <a:cxnLst/>
              <a:rect l="l" t="t" r="r" b="b"/>
              <a:pathLst>
                <a:path w="471963" h="480440" extrusionOk="0">
                  <a:moveTo>
                    <a:pt x="0" y="371380"/>
                  </a:moveTo>
                  <a:cubicBezTo>
                    <a:pt x="156210" y="246221"/>
                    <a:pt x="313563" y="122396"/>
                    <a:pt x="471964" y="0"/>
                  </a:cubicBezTo>
                  <a:cubicBezTo>
                    <a:pt x="355282" y="162877"/>
                    <a:pt x="238506" y="325850"/>
                    <a:pt x="110966" y="48044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6" name="Google Shape;286;p7"/>
            <p:cNvSpPr/>
            <p:nvPr/>
          </p:nvSpPr>
          <p:spPr>
            <a:xfrm>
              <a:off x="7970244" y="166945"/>
              <a:ext cx="47815" cy="32766"/>
            </a:xfrm>
            <a:custGeom>
              <a:avLst/>
              <a:gdLst/>
              <a:ahLst/>
              <a:cxnLst/>
              <a:rect l="l" t="t" r="r" b="b"/>
              <a:pathLst>
                <a:path w="47815" h="32766" extrusionOk="0">
                  <a:moveTo>
                    <a:pt x="0" y="32766"/>
                  </a:moveTo>
                  <a:lnTo>
                    <a:pt x="47816"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7" name="Google Shape;287;p7"/>
            <p:cNvSpPr/>
            <p:nvPr/>
          </p:nvSpPr>
          <p:spPr>
            <a:xfrm>
              <a:off x="8088640" y="33595"/>
              <a:ext cx="52863" cy="52863"/>
            </a:xfrm>
            <a:custGeom>
              <a:avLst/>
              <a:gdLst/>
              <a:ahLst/>
              <a:cxnLst/>
              <a:rect l="l" t="t" r="r" b="b"/>
              <a:pathLst>
                <a:path w="52863" h="52863" extrusionOk="0">
                  <a:moveTo>
                    <a:pt x="0" y="52864"/>
                  </a:moveTo>
                  <a:lnTo>
                    <a:pt x="52864"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88" name="Google Shape;288;p7"/>
          <p:cNvSpPr/>
          <p:nvPr/>
        </p:nvSpPr>
        <p:spPr>
          <a:xfrm>
            <a:off x="9061002" y="5568900"/>
            <a:ext cx="718500" cy="631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289" name="Google Shape;289;p7"/>
          <p:cNvGrpSpPr/>
          <p:nvPr/>
        </p:nvGrpSpPr>
        <p:grpSpPr>
          <a:xfrm>
            <a:off x="9186594" y="5643668"/>
            <a:ext cx="718538" cy="497904"/>
            <a:chOff x="9711053" y="4291818"/>
            <a:chExt cx="718538" cy="497904"/>
          </a:xfrm>
        </p:grpSpPr>
        <p:sp>
          <p:nvSpPr>
            <p:cNvPr id="290" name="Google Shape;290;p7"/>
            <p:cNvSpPr/>
            <p:nvPr/>
          </p:nvSpPr>
          <p:spPr>
            <a:xfrm>
              <a:off x="9711053" y="4291818"/>
              <a:ext cx="718538" cy="497904"/>
            </a:xfrm>
            <a:custGeom>
              <a:avLst/>
              <a:gdLst/>
              <a:ahLst/>
              <a:cxnLst/>
              <a:rect l="l" t="t" r="r" b="b"/>
              <a:pathLst>
                <a:path w="718538" h="497904" extrusionOk="0">
                  <a:moveTo>
                    <a:pt x="269710" y="428548"/>
                  </a:moveTo>
                  <a:cubicBezTo>
                    <a:pt x="180366" y="420213"/>
                    <a:pt x="97519" y="388713"/>
                    <a:pt x="44336" y="316390"/>
                  </a:cubicBezTo>
                  <a:cubicBezTo>
                    <a:pt x="-62948" y="170543"/>
                    <a:pt x="55777" y="74700"/>
                    <a:pt x="74706" y="59445"/>
                  </a:cubicBezTo>
                  <a:cubicBezTo>
                    <a:pt x="126970" y="17279"/>
                    <a:pt x="280940" y="-18459"/>
                    <a:pt x="534778" y="10499"/>
                  </a:cubicBezTo>
                  <a:cubicBezTo>
                    <a:pt x="570304" y="14525"/>
                    <a:pt x="702096" y="55560"/>
                    <a:pt x="717563" y="186222"/>
                  </a:cubicBezTo>
                  <a:cubicBezTo>
                    <a:pt x="721590" y="220477"/>
                    <a:pt x="724697" y="412586"/>
                    <a:pt x="475097" y="434975"/>
                  </a:cubicBezTo>
                  <a:cubicBezTo>
                    <a:pt x="453485" y="436882"/>
                    <a:pt x="431802" y="437588"/>
                    <a:pt x="410401" y="440696"/>
                  </a:cubicBezTo>
                  <a:cubicBezTo>
                    <a:pt x="360538" y="447900"/>
                    <a:pt x="313712" y="469865"/>
                    <a:pt x="271758" y="497904"/>
                  </a:cubicBezTo>
                  <a:cubicBezTo>
                    <a:pt x="272818" y="473184"/>
                    <a:pt x="265684" y="448535"/>
                    <a:pt x="269781" y="42854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1" name="Google Shape;291;p7"/>
            <p:cNvSpPr/>
            <p:nvPr/>
          </p:nvSpPr>
          <p:spPr>
            <a:xfrm>
              <a:off x="9859283" y="4392752"/>
              <a:ext cx="426806" cy="10987"/>
            </a:xfrm>
            <a:custGeom>
              <a:avLst/>
              <a:gdLst/>
              <a:ahLst/>
              <a:cxnLst/>
              <a:rect l="l" t="t" r="r" b="b"/>
              <a:pathLst>
                <a:path w="426806" h="10987" extrusionOk="0">
                  <a:moveTo>
                    <a:pt x="0" y="10987"/>
                  </a:moveTo>
                  <a:cubicBezTo>
                    <a:pt x="142033" y="1735"/>
                    <a:pt x="284491" y="-1655"/>
                    <a:pt x="426807" y="746"/>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2" name="Google Shape;292;p7"/>
            <p:cNvSpPr/>
            <p:nvPr/>
          </p:nvSpPr>
          <p:spPr>
            <a:xfrm>
              <a:off x="9859283" y="4441526"/>
              <a:ext cx="441991" cy="20129"/>
            </a:xfrm>
            <a:custGeom>
              <a:avLst/>
              <a:gdLst/>
              <a:ahLst/>
              <a:cxnLst/>
              <a:rect l="l" t="t" r="r" b="b"/>
              <a:pathLst>
                <a:path w="441991" h="20129" extrusionOk="0">
                  <a:moveTo>
                    <a:pt x="0" y="20129"/>
                  </a:moveTo>
                  <a:cubicBezTo>
                    <a:pt x="147119" y="10100"/>
                    <a:pt x="294520" y="3390"/>
                    <a:pt x="441992"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3" name="Google Shape;293;p7"/>
            <p:cNvSpPr/>
            <p:nvPr/>
          </p:nvSpPr>
          <p:spPr>
            <a:xfrm>
              <a:off x="9861119" y="4501701"/>
              <a:ext cx="440861" cy="18433"/>
            </a:xfrm>
            <a:custGeom>
              <a:avLst/>
              <a:gdLst/>
              <a:ahLst/>
              <a:cxnLst/>
              <a:rect l="l" t="t" r="r" b="b"/>
              <a:pathLst>
                <a:path w="440861" h="18433" extrusionOk="0">
                  <a:moveTo>
                    <a:pt x="0" y="18434"/>
                  </a:moveTo>
                  <a:cubicBezTo>
                    <a:pt x="146766" y="9040"/>
                    <a:pt x="293813" y="2896"/>
                    <a:pt x="440862"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4" name="Google Shape;294;p7"/>
            <p:cNvSpPr/>
            <p:nvPr/>
          </p:nvSpPr>
          <p:spPr>
            <a:xfrm>
              <a:off x="9861966" y="4555943"/>
              <a:ext cx="447076" cy="24932"/>
            </a:xfrm>
            <a:custGeom>
              <a:avLst/>
              <a:gdLst/>
              <a:ahLst/>
              <a:cxnLst/>
              <a:rect l="l" t="t" r="r" b="b"/>
              <a:pathLst>
                <a:path w="447076" h="24932" extrusionOk="0">
                  <a:moveTo>
                    <a:pt x="0" y="24932"/>
                  </a:moveTo>
                  <a:cubicBezTo>
                    <a:pt x="148390" y="8264"/>
                    <a:pt x="297769" y="-70"/>
                    <a:pt x="44707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95" name="Google Shape;295;p7"/>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296" name="Shape 296"/>
        <p:cNvGrpSpPr/>
        <p:nvPr/>
      </p:nvGrpSpPr>
      <p:grpSpPr>
        <a:xfrm>
          <a:off x="0" y="0"/>
          <a:ext cx="0" cy="0"/>
          <a:chOff x="0" y="0"/>
          <a:chExt cx="0" cy="0"/>
        </a:xfrm>
      </p:grpSpPr>
      <p:sp>
        <p:nvSpPr>
          <p:cNvPr id="297" name="Google Shape;297;p8"/>
          <p:cNvSpPr/>
          <p:nvPr/>
        </p:nvSpPr>
        <p:spPr>
          <a:xfrm flipH="1">
            <a:off x="953130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298" name="Google Shape;298;p8"/>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299" name="Google Shape;299;p8"/>
          <p:cNvPicPr preferRelativeResize="0"/>
          <p:nvPr/>
        </p:nvPicPr>
        <p:blipFill rotWithShape="1">
          <a:blip r:embed="rId2"/>
          <a:srcRect/>
          <a:stretch>
            <a:fillRect/>
          </a:stretch>
        </p:blipFill>
        <p:spPr>
          <a:xfrm>
            <a:off x="5156788" y="-76188"/>
            <a:ext cx="1878418" cy="970517"/>
          </a:xfrm>
          <a:prstGeom prst="rect">
            <a:avLst/>
          </a:prstGeom>
          <a:noFill/>
          <a:ln>
            <a:noFill/>
          </a:ln>
          <a:effectLst>
            <a:outerShdw blurRad="50800" dist="38100" dir="10800000" algn="r" rotWithShape="0">
              <a:srgbClr val="000000">
                <a:alpha val="40000"/>
              </a:srgbClr>
            </a:outerShdw>
          </a:effectLst>
        </p:spPr>
      </p:pic>
      <p:sp>
        <p:nvSpPr>
          <p:cNvPr id="300" name="Google Shape;300;p8"/>
          <p:cNvSpPr txBox="1"/>
          <p:nvPr>
            <p:ph type="subTitle" idx="1"/>
          </p:nvPr>
        </p:nvSpPr>
        <p:spPr>
          <a:xfrm>
            <a:off x="2199000" y="2247825"/>
            <a:ext cx="7794000" cy="717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301" name="Google Shape;301;p8"/>
          <p:cNvSpPr txBox="1"/>
          <p:nvPr>
            <p:ph type="title"/>
          </p:nvPr>
        </p:nvSpPr>
        <p:spPr>
          <a:xfrm>
            <a:off x="2199000" y="1198025"/>
            <a:ext cx="77940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02" name="Google Shape;302;p8"/>
          <p:cNvSpPr txBox="1"/>
          <p:nvPr>
            <p:ph type="body" idx="2"/>
          </p:nvPr>
        </p:nvSpPr>
        <p:spPr>
          <a:xfrm>
            <a:off x="2199000" y="2908000"/>
            <a:ext cx="7794000" cy="2174400"/>
          </a:xfrm>
          <a:prstGeom prst="rect">
            <a:avLst/>
          </a:prstGeom>
        </p:spPr>
        <p:txBody>
          <a:bodyPr spcFirstLastPara="1" wrap="square" lIns="121900" tIns="121900" rIns="121900" bIns="121900" anchor="t" anchorCtr="0">
            <a:noAutofit/>
          </a:bodyPr>
          <a:lstStyle>
            <a:lvl1pPr marL="457200" lvl="0" indent="-349250" algn="ctr">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grpSp>
        <p:nvGrpSpPr>
          <p:cNvPr id="303" name="Google Shape;303;p8"/>
          <p:cNvGrpSpPr/>
          <p:nvPr/>
        </p:nvGrpSpPr>
        <p:grpSpPr>
          <a:xfrm>
            <a:off x="10824011" y="5368933"/>
            <a:ext cx="757664" cy="739072"/>
            <a:chOff x="2714053" y="3696339"/>
            <a:chExt cx="757664" cy="739072"/>
          </a:xfrm>
        </p:grpSpPr>
        <p:sp>
          <p:nvSpPr>
            <p:cNvPr id="304" name="Google Shape;304;p8"/>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5" name="Google Shape;305;p8"/>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6" name="Google Shape;306;p8"/>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7" name="Google Shape;307;p8"/>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8" name="Google Shape;308;p8"/>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9" name="Google Shape;309;p8"/>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0" name="Google Shape;310;p8"/>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311" name="Google Shape;311;p8"/>
          <p:cNvSpPr/>
          <p:nvPr/>
        </p:nvSpPr>
        <p:spPr>
          <a:xfrm>
            <a:off x="10850275" y="695326"/>
            <a:ext cx="731400" cy="631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312" name="Google Shape;312;p8"/>
          <p:cNvGrpSpPr/>
          <p:nvPr/>
        </p:nvGrpSpPr>
        <p:grpSpPr>
          <a:xfrm>
            <a:off x="10876004" y="684690"/>
            <a:ext cx="679947" cy="652506"/>
            <a:chOff x="3896486" y="3679569"/>
            <a:chExt cx="792294" cy="760319"/>
          </a:xfrm>
        </p:grpSpPr>
        <p:sp>
          <p:nvSpPr>
            <p:cNvPr id="313" name="Google Shape;313;p8"/>
            <p:cNvSpPr/>
            <p:nvPr/>
          </p:nvSpPr>
          <p:spPr>
            <a:xfrm>
              <a:off x="4023740" y="3792188"/>
              <a:ext cx="549116" cy="527138"/>
            </a:xfrm>
            <a:custGeom>
              <a:avLst/>
              <a:gdLst/>
              <a:ahLst/>
              <a:cxnLst/>
              <a:rect l="l" t="t" r="r" b="b"/>
              <a:pathLst>
                <a:path w="549116" h="527138" extrusionOk="0">
                  <a:moveTo>
                    <a:pt x="356330" y="0"/>
                  </a:moveTo>
                  <a:cubicBezTo>
                    <a:pt x="314420" y="41720"/>
                    <a:pt x="272034" y="83058"/>
                    <a:pt x="229267" y="123920"/>
                  </a:cubicBezTo>
                  <a:cubicBezTo>
                    <a:pt x="225457" y="127635"/>
                    <a:pt x="221266" y="131445"/>
                    <a:pt x="216122" y="132588"/>
                  </a:cubicBezTo>
                  <a:cubicBezTo>
                    <a:pt x="209740" y="134017"/>
                    <a:pt x="203263" y="131064"/>
                    <a:pt x="197263" y="128397"/>
                  </a:cubicBezTo>
                  <a:cubicBezTo>
                    <a:pt x="163449" y="113443"/>
                    <a:pt x="125635" y="105632"/>
                    <a:pt x="89154" y="111633"/>
                  </a:cubicBezTo>
                  <a:cubicBezTo>
                    <a:pt x="52673" y="117634"/>
                    <a:pt x="17812" y="138684"/>
                    <a:pt x="0" y="171069"/>
                  </a:cubicBezTo>
                  <a:lnTo>
                    <a:pt x="236220" y="393478"/>
                  </a:lnTo>
                  <a:cubicBezTo>
                    <a:pt x="274606" y="429673"/>
                    <a:pt x="313372" y="466154"/>
                    <a:pt x="343662" y="509302"/>
                  </a:cubicBezTo>
                  <a:cubicBezTo>
                    <a:pt x="348234" y="515779"/>
                    <a:pt x="352996" y="522732"/>
                    <a:pt x="360331" y="525685"/>
                  </a:cubicBezTo>
                  <a:cubicBezTo>
                    <a:pt x="375095" y="531590"/>
                    <a:pt x="390430" y="518446"/>
                    <a:pt x="399193" y="505206"/>
                  </a:cubicBezTo>
                  <a:cubicBezTo>
                    <a:pt x="435959" y="449485"/>
                    <a:pt x="430911" y="369570"/>
                    <a:pt x="387287" y="318992"/>
                  </a:cubicBezTo>
                  <a:cubicBezTo>
                    <a:pt x="441293" y="274320"/>
                    <a:pt x="495205" y="229457"/>
                    <a:pt x="549116" y="184499"/>
                  </a:cubicBezTo>
                  <a:cubicBezTo>
                    <a:pt x="487204" y="117729"/>
                    <a:pt x="422243" y="53816"/>
                    <a:pt x="356425" y="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4" name="Google Shape;314;p8"/>
            <p:cNvSpPr/>
            <p:nvPr/>
          </p:nvSpPr>
          <p:spPr>
            <a:xfrm>
              <a:off x="4372260" y="3679569"/>
              <a:ext cx="316520" cy="306768"/>
            </a:xfrm>
            <a:custGeom>
              <a:avLst/>
              <a:gdLst/>
              <a:ahLst/>
              <a:cxnLst/>
              <a:rect l="l" t="t" r="r" b="b"/>
              <a:pathLst>
                <a:path w="316520" h="306768" extrusionOk="0">
                  <a:moveTo>
                    <a:pt x="7429" y="113857"/>
                  </a:moveTo>
                  <a:cubicBezTo>
                    <a:pt x="3048" y="94998"/>
                    <a:pt x="-1334" y="75757"/>
                    <a:pt x="381" y="56422"/>
                  </a:cubicBezTo>
                  <a:cubicBezTo>
                    <a:pt x="2095" y="37086"/>
                    <a:pt x="10763" y="17464"/>
                    <a:pt x="27241" y="7273"/>
                  </a:cubicBezTo>
                  <a:cubicBezTo>
                    <a:pt x="52768" y="-8634"/>
                    <a:pt x="87630" y="3558"/>
                    <a:pt x="109251" y="24513"/>
                  </a:cubicBezTo>
                  <a:cubicBezTo>
                    <a:pt x="138302" y="52611"/>
                    <a:pt x="255841" y="139765"/>
                    <a:pt x="294513" y="203011"/>
                  </a:cubicBezTo>
                  <a:cubicBezTo>
                    <a:pt x="306895" y="223299"/>
                    <a:pt x="327660" y="259399"/>
                    <a:pt x="309181" y="277973"/>
                  </a:cubicBezTo>
                  <a:cubicBezTo>
                    <a:pt x="282892" y="304262"/>
                    <a:pt x="235362" y="314073"/>
                    <a:pt x="200501" y="3010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5" name="Google Shape;315;p8"/>
            <p:cNvSpPr/>
            <p:nvPr/>
          </p:nvSpPr>
          <p:spPr>
            <a:xfrm>
              <a:off x="3896486" y="4104608"/>
              <a:ext cx="354806" cy="335280"/>
            </a:xfrm>
            <a:custGeom>
              <a:avLst/>
              <a:gdLst/>
              <a:ahLst/>
              <a:cxnLst/>
              <a:rect l="l" t="t" r="r" b="b"/>
              <a:pathLst>
                <a:path w="354806" h="335280" extrusionOk="0">
                  <a:moveTo>
                    <a:pt x="277463" y="0"/>
                  </a:moveTo>
                  <a:cubicBezTo>
                    <a:pt x="192786" y="114205"/>
                    <a:pt x="95917" y="230410"/>
                    <a:pt x="0" y="335280"/>
                  </a:cubicBezTo>
                  <a:cubicBezTo>
                    <a:pt x="129540" y="257842"/>
                    <a:pt x="243554" y="174784"/>
                    <a:pt x="354806" y="7277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6" name="Google Shape;316;p8"/>
            <p:cNvSpPr/>
            <p:nvPr/>
          </p:nvSpPr>
          <p:spPr>
            <a:xfrm>
              <a:off x="4284249" y="3882485"/>
              <a:ext cx="66484" cy="74961"/>
            </a:xfrm>
            <a:custGeom>
              <a:avLst/>
              <a:gdLst/>
              <a:ahLst/>
              <a:cxnLst/>
              <a:rect l="l" t="t" r="r" b="b"/>
              <a:pathLst>
                <a:path w="66484" h="74961" extrusionOk="0">
                  <a:moveTo>
                    <a:pt x="0" y="74962"/>
                  </a:moveTo>
                  <a:cubicBezTo>
                    <a:pt x="16859" y="45911"/>
                    <a:pt x="39624" y="20288"/>
                    <a:pt x="6648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317" name="Google Shape;317;p8"/>
          <p:cNvGrpSpPr/>
          <p:nvPr/>
        </p:nvGrpSpPr>
        <p:grpSpPr>
          <a:xfrm rot="9627747">
            <a:off x="841321" y="5255051"/>
            <a:ext cx="2295466" cy="966819"/>
            <a:chOff x="4590347" y="1490179"/>
            <a:chExt cx="1314037" cy="558745"/>
          </a:xfrm>
        </p:grpSpPr>
        <p:sp>
          <p:nvSpPr>
            <p:cNvPr id="318" name="Google Shape;318;p8"/>
            <p:cNvSpPr/>
            <p:nvPr/>
          </p:nvSpPr>
          <p:spPr>
            <a:xfrm>
              <a:off x="4590347" y="1490179"/>
              <a:ext cx="1314037" cy="558745"/>
            </a:xfrm>
            <a:custGeom>
              <a:avLst/>
              <a:gdLst/>
              <a:ahLst/>
              <a:cxnLst/>
              <a:rect l="l" t="t" r="r" b="b"/>
              <a:pathLst>
                <a:path w="1314037" h="558745" extrusionOk="0">
                  <a:moveTo>
                    <a:pt x="0" y="154469"/>
                  </a:moveTo>
                  <a:cubicBezTo>
                    <a:pt x="107637" y="99520"/>
                    <a:pt x="220996" y="55801"/>
                    <a:pt x="337674" y="24160"/>
                  </a:cubicBezTo>
                  <a:cubicBezTo>
                    <a:pt x="386478" y="10953"/>
                    <a:pt x="436412" y="-277"/>
                    <a:pt x="486981" y="5"/>
                  </a:cubicBezTo>
                  <a:cubicBezTo>
                    <a:pt x="561000" y="429"/>
                    <a:pt x="632476" y="25290"/>
                    <a:pt x="702256" y="49869"/>
                  </a:cubicBezTo>
                  <a:cubicBezTo>
                    <a:pt x="726764" y="58485"/>
                    <a:pt x="751908" y="67526"/>
                    <a:pt x="771119" y="84900"/>
                  </a:cubicBezTo>
                  <a:cubicBezTo>
                    <a:pt x="794355" y="105948"/>
                    <a:pt x="806151" y="137024"/>
                    <a:pt x="811871" y="167888"/>
                  </a:cubicBezTo>
                  <a:cubicBezTo>
                    <a:pt x="820488" y="214786"/>
                    <a:pt x="811024" y="272701"/>
                    <a:pt x="768082" y="293324"/>
                  </a:cubicBezTo>
                  <a:cubicBezTo>
                    <a:pt x="714828" y="318821"/>
                    <a:pt x="649992" y="256809"/>
                    <a:pt x="659879" y="198612"/>
                  </a:cubicBezTo>
                  <a:cubicBezTo>
                    <a:pt x="669767" y="140414"/>
                    <a:pt x="731497" y="101992"/>
                    <a:pt x="790542" y="100721"/>
                  </a:cubicBezTo>
                  <a:cubicBezTo>
                    <a:pt x="849587" y="99450"/>
                    <a:pt x="905312" y="126853"/>
                    <a:pt x="955458" y="157930"/>
                  </a:cubicBezTo>
                  <a:cubicBezTo>
                    <a:pt x="1110134" y="253702"/>
                    <a:pt x="1239243" y="392910"/>
                    <a:pt x="1314038" y="5587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9" name="Google Shape;319;p8"/>
            <p:cNvSpPr/>
            <p:nvPr/>
          </p:nvSpPr>
          <p:spPr>
            <a:xfrm>
              <a:off x="4590347" y="1552973"/>
              <a:ext cx="115830" cy="139490"/>
            </a:xfrm>
            <a:custGeom>
              <a:avLst/>
              <a:gdLst/>
              <a:ahLst/>
              <a:cxnLst/>
              <a:rect l="l" t="t" r="r" b="b"/>
              <a:pathLst>
                <a:path w="115830" h="139490" extrusionOk="0">
                  <a:moveTo>
                    <a:pt x="115830" y="139491"/>
                  </a:moveTo>
                  <a:lnTo>
                    <a:pt x="0" y="91605"/>
                  </a:lnTo>
                  <a:lnTo>
                    <a:pt x="6533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320" name="Google Shape;320;p8"/>
          <p:cNvSpPr/>
          <p:nvPr/>
        </p:nvSpPr>
        <p:spPr>
          <a:xfrm rot="1751628">
            <a:off x="735175" y="598534"/>
            <a:ext cx="614979" cy="824788"/>
          </a:xfrm>
          <a:custGeom>
            <a:avLst/>
            <a:gdLst/>
            <a:ahLst/>
            <a:cxnLst/>
            <a:rect l="l" t="t" r="r" b="b"/>
            <a:pathLst>
              <a:path w="615314" h="825237" extrusionOk="0">
                <a:moveTo>
                  <a:pt x="430339" y="650414"/>
                </a:moveTo>
                <a:cubicBezTo>
                  <a:pt x="475541" y="682620"/>
                  <a:pt x="483381" y="756286"/>
                  <a:pt x="445383" y="796826"/>
                </a:cubicBezTo>
                <a:cubicBezTo>
                  <a:pt x="407385" y="837367"/>
                  <a:pt x="332802" y="834047"/>
                  <a:pt x="299112" y="789905"/>
                </a:cubicBezTo>
                <a:cubicBezTo>
                  <a:pt x="265423" y="745762"/>
                  <a:pt x="282373" y="672379"/>
                  <a:pt x="332307" y="648083"/>
                </a:cubicBezTo>
                <a:cubicBezTo>
                  <a:pt x="282303" y="657123"/>
                  <a:pt x="231309" y="660372"/>
                  <a:pt x="180598" y="657759"/>
                </a:cubicBezTo>
                <a:lnTo>
                  <a:pt x="184765" y="482177"/>
                </a:lnTo>
                <a:cubicBezTo>
                  <a:pt x="148109" y="516997"/>
                  <a:pt x="92878" y="530911"/>
                  <a:pt x="44074" y="517633"/>
                </a:cubicBezTo>
                <a:cubicBezTo>
                  <a:pt x="30725" y="513960"/>
                  <a:pt x="17235" y="507957"/>
                  <a:pt x="9113" y="496727"/>
                </a:cubicBezTo>
                <a:cubicBezTo>
                  <a:pt x="2121" y="487121"/>
                  <a:pt x="-69" y="474691"/>
                  <a:pt x="2" y="462825"/>
                </a:cubicBezTo>
                <a:cubicBezTo>
                  <a:pt x="143" y="424615"/>
                  <a:pt x="23026" y="387324"/>
                  <a:pt x="56999" y="369737"/>
                </a:cubicBezTo>
                <a:cubicBezTo>
                  <a:pt x="90971" y="352151"/>
                  <a:pt x="134548" y="355188"/>
                  <a:pt x="165837" y="377153"/>
                </a:cubicBezTo>
                <a:cubicBezTo>
                  <a:pt x="153971" y="320863"/>
                  <a:pt x="153830" y="262100"/>
                  <a:pt x="165484" y="205739"/>
                </a:cubicBezTo>
                <a:cubicBezTo>
                  <a:pt x="214005" y="192743"/>
                  <a:pt x="264363" y="186316"/>
                  <a:pt x="314580" y="186740"/>
                </a:cubicBezTo>
                <a:cubicBezTo>
                  <a:pt x="275028" y="153474"/>
                  <a:pt x="265846" y="89555"/>
                  <a:pt x="294451" y="46543"/>
                </a:cubicBezTo>
                <a:cubicBezTo>
                  <a:pt x="323055" y="3530"/>
                  <a:pt x="385561" y="-12785"/>
                  <a:pt x="431540" y="10875"/>
                </a:cubicBezTo>
                <a:cubicBezTo>
                  <a:pt x="477519" y="34536"/>
                  <a:pt x="500685" y="94782"/>
                  <a:pt x="482322" y="143091"/>
                </a:cubicBezTo>
                <a:cubicBezTo>
                  <a:pt x="474058" y="164845"/>
                  <a:pt x="455695" y="185186"/>
                  <a:pt x="432458" y="186245"/>
                </a:cubicBezTo>
                <a:cubicBezTo>
                  <a:pt x="493764" y="178335"/>
                  <a:pt x="557046" y="186245"/>
                  <a:pt x="614467" y="209129"/>
                </a:cubicBezTo>
                <a:cubicBezTo>
                  <a:pt x="605709" y="259840"/>
                  <a:pt x="605992" y="312105"/>
                  <a:pt x="615315" y="362745"/>
                </a:cubicBezTo>
                <a:cubicBezTo>
                  <a:pt x="575410" y="349043"/>
                  <a:pt x="530702" y="340568"/>
                  <a:pt x="491645" y="356530"/>
                </a:cubicBezTo>
                <a:cubicBezTo>
                  <a:pt x="452587" y="372492"/>
                  <a:pt x="424901" y="421084"/>
                  <a:pt x="444253" y="458588"/>
                </a:cubicBezTo>
                <a:cubicBezTo>
                  <a:pt x="466995" y="502660"/>
                  <a:pt x="529501" y="501318"/>
                  <a:pt x="578447" y="493619"/>
                </a:cubicBezTo>
                <a:cubicBezTo>
                  <a:pt x="577952" y="555278"/>
                  <a:pt x="577458" y="616936"/>
                  <a:pt x="576964" y="678594"/>
                </a:cubicBezTo>
                <a:cubicBezTo>
                  <a:pt x="530773" y="658889"/>
                  <a:pt x="479991" y="650061"/>
                  <a:pt x="430269" y="650414"/>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21" name="Google Shape;321;p8"/>
          <p:cNvSpPr/>
          <p:nvPr/>
        </p:nvSpPr>
        <p:spPr>
          <a:xfrm rot="3827317">
            <a:off x="538555" y="3018412"/>
            <a:ext cx="1008217" cy="628304"/>
          </a:xfrm>
          <a:custGeom>
            <a:avLst/>
            <a:gdLst/>
            <a:ahLst/>
            <a:cxnLst/>
            <a:rect l="l" t="t" r="r" b="b"/>
            <a:pathLst>
              <a:path w="618491" h="385433" extrusionOk="0">
                <a:moveTo>
                  <a:pt x="0" y="190908"/>
                </a:moveTo>
                <a:cubicBezTo>
                  <a:pt x="30794" y="254191"/>
                  <a:pt x="58763" y="318887"/>
                  <a:pt x="83836" y="384712"/>
                </a:cubicBezTo>
                <a:cubicBezTo>
                  <a:pt x="170143" y="390221"/>
                  <a:pt x="256239" y="363665"/>
                  <a:pt x="332376" y="322700"/>
                </a:cubicBezTo>
                <a:cubicBezTo>
                  <a:pt x="471443" y="247834"/>
                  <a:pt x="556974" y="149449"/>
                  <a:pt x="575267" y="123811"/>
                </a:cubicBezTo>
                <a:cubicBezTo>
                  <a:pt x="596879" y="157854"/>
                  <a:pt x="601117" y="163645"/>
                  <a:pt x="618491" y="179678"/>
                </a:cubicBezTo>
                <a:lnTo>
                  <a:pt x="616796" y="0"/>
                </a:lnTo>
                <a:cubicBezTo>
                  <a:pt x="556974" y="7416"/>
                  <a:pt x="496446" y="8758"/>
                  <a:pt x="436341" y="4097"/>
                </a:cubicBezTo>
                <a:cubicBezTo>
                  <a:pt x="455481" y="19917"/>
                  <a:pt x="470666" y="40329"/>
                  <a:pt x="480343" y="63142"/>
                </a:cubicBezTo>
                <a:cubicBezTo>
                  <a:pt x="396436" y="122540"/>
                  <a:pt x="308151" y="183704"/>
                  <a:pt x="206305" y="197759"/>
                </a:cubicBezTo>
                <a:cubicBezTo>
                  <a:pt x="143305" y="206446"/>
                  <a:pt x="47603" y="193945"/>
                  <a:pt x="0" y="19090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322" name="Shape 322"/>
        <p:cNvGrpSpPr/>
        <p:nvPr/>
      </p:nvGrpSpPr>
      <p:grpSpPr>
        <a:xfrm>
          <a:off x="0" y="0"/>
          <a:ext cx="0" cy="0"/>
          <a:chOff x="0" y="0"/>
          <a:chExt cx="0" cy="0"/>
        </a:xfrm>
      </p:grpSpPr>
      <p:sp>
        <p:nvSpPr>
          <p:cNvPr id="323" name="Google Shape;323;p9"/>
          <p:cNvSpPr/>
          <p:nvPr/>
        </p:nvSpPr>
        <p:spPr>
          <a:xfrm flipH="1">
            <a:off x="953130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24" name="Google Shape;324;p9"/>
          <p:cNvSpPr/>
          <p:nvPr/>
        </p:nvSpPr>
        <p:spPr>
          <a:xfrm>
            <a:off x="725509" y="648979"/>
            <a:ext cx="10740900" cy="55599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325" name="Google Shape;325;p9"/>
          <p:cNvPicPr preferRelativeResize="0"/>
          <p:nvPr/>
        </p:nvPicPr>
        <p:blipFill rotWithShape="1">
          <a:blip r:embed="rId2"/>
          <a:srcRect/>
          <a:stretch>
            <a:fillRect/>
          </a:stretch>
        </p:blipFill>
        <p:spPr>
          <a:xfrm rot="-5400000">
            <a:off x="-396950" y="2842437"/>
            <a:ext cx="1878419" cy="970517"/>
          </a:xfrm>
          <a:prstGeom prst="rect">
            <a:avLst/>
          </a:prstGeom>
          <a:noFill/>
          <a:ln>
            <a:noFill/>
          </a:ln>
          <a:effectLst>
            <a:outerShdw blurRad="50800" dist="38100" dir="10800000" algn="r" rotWithShape="0">
              <a:srgbClr val="000000">
                <a:alpha val="40000"/>
              </a:srgbClr>
            </a:outerShdw>
          </a:effectLst>
        </p:spPr>
      </p:pic>
      <p:pic>
        <p:nvPicPr>
          <p:cNvPr id="326" name="Google Shape;326;p9"/>
          <p:cNvPicPr preferRelativeResize="0"/>
          <p:nvPr/>
        </p:nvPicPr>
        <p:blipFill rotWithShape="1">
          <a:blip r:embed="rId2"/>
          <a:srcRect/>
          <a:stretch>
            <a:fillRect/>
          </a:stretch>
        </p:blipFill>
        <p:spPr>
          <a:xfrm rot="5400000">
            <a:off x="10703737" y="2842437"/>
            <a:ext cx="1878418" cy="970517"/>
          </a:xfrm>
          <a:prstGeom prst="rect">
            <a:avLst/>
          </a:prstGeom>
          <a:noFill/>
          <a:ln>
            <a:noFill/>
          </a:ln>
          <a:effectLst>
            <a:outerShdw blurRad="50800" dist="38100" algn="l" rotWithShape="0">
              <a:srgbClr val="000000">
                <a:alpha val="40000"/>
              </a:srgbClr>
            </a:outerShdw>
          </a:effectLst>
        </p:spPr>
      </p:pic>
      <p:sp>
        <p:nvSpPr>
          <p:cNvPr id="327" name="Google Shape;327;p9"/>
          <p:cNvSpPr txBox="1"/>
          <p:nvPr>
            <p:ph type="title"/>
          </p:nvPr>
        </p:nvSpPr>
        <p:spPr>
          <a:xfrm>
            <a:off x="1488150" y="1873525"/>
            <a:ext cx="91854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p:txBody>
      </p:sp>
      <p:sp>
        <p:nvSpPr>
          <p:cNvPr id="328" name="Google Shape;328;p9"/>
          <p:cNvSpPr txBox="1"/>
          <p:nvPr>
            <p:ph type="subTitle" idx="1"/>
          </p:nvPr>
        </p:nvSpPr>
        <p:spPr>
          <a:xfrm>
            <a:off x="824750" y="5363650"/>
            <a:ext cx="10555200" cy="717900"/>
          </a:xfrm>
          <a:prstGeom prst="rect">
            <a:avLst/>
          </a:prstGeom>
        </p:spPr>
        <p:txBody>
          <a:bodyPr spcFirstLastPara="1" wrap="square" lIns="121900" tIns="121900" rIns="121900" bIns="121900" anchor="b" anchorCtr="0">
            <a:noAutofit/>
          </a:bodyPr>
          <a:lstStyle>
            <a:lvl1pPr lvl="0" algn="r" rtl="0">
              <a:lnSpc>
                <a:spcPct val="100000"/>
              </a:lnSpc>
              <a:spcBef>
                <a:spcPts val="0"/>
              </a:spcBef>
              <a:spcAft>
                <a:spcPts val="0"/>
              </a:spcAft>
              <a:buSzPts val="1900"/>
              <a:buNone/>
              <a:defRPr/>
            </a:lvl1pPr>
            <a:lvl2pPr lvl="1" algn="r" rtl="0">
              <a:lnSpc>
                <a:spcPct val="100000"/>
              </a:lnSpc>
              <a:spcBef>
                <a:spcPts val="0"/>
              </a:spcBef>
              <a:spcAft>
                <a:spcPts val="0"/>
              </a:spcAft>
              <a:buSzPts val="1900"/>
              <a:buNone/>
              <a:defRPr/>
            </a:lvl2pPr>
            <a:lvl3pPr lvl="2" algn="r" rtl="0">
              <a:lnSpc>
                <a:spcPct val="100000"/>
              </a:lnSpc>
              <a:spcBef>
                <a:spcPts val="0"/>
              </a:spcBef>
              <a:spcAft>
                <a:spcPts val="0"/>
              </a:spcAft>
              <a:buSzPts val="1900"/>
              <a:buNone/>
              <a:defRPr/>
            </a:lvl3pPr>
            <a:lvl4pPr lvl="3" algn="r" rtl="0">
              <a:lnSpc>
                <a:spcPct val="100000"/>
              </a:lnSpc>
              <a:spcBef>
                <a:spcPts val="0"/>
              </a:spcBef>
              <a:spcAft>
                <a:spcPts val="0"/>
              </a:spcAft>
              <a:buSzPts val="1900"/>
              <a:buNone/>
              <a:defRPr/>
            </a:lvl4pPr>
            <a:lvl5pPr lvl="4" algn="r" rtl="0">
              <a:lnSpc>
                <a:spcPct val="100000"/>
              </a:lnSpc>
              <a:spcBef>
                <a:spcPts val="0"/>
              </a:spcBef>
              <a:spcAft>
                <a:spcPts val="0"/>
              </a:spcAft>
              <a:buSzPts val="1900"/>
              <a:buNone/>
              <a:defRPr/>
            </a:lvl5pPr>
            <a:lvl6pPr lvl="5" algn="r" rtl="0">
              <a:lnSpc>
                <a:spcPct val="100000"/>
              </a:lnSpc>
              <a:spcBef>
                <a:spcPts val="0"/>
              </a:spcBef>
              <a:spcAft>
                <a:spcPts val="0"/>
              </a:spcAft>
              <a:buSzPts val="1900"/>
              <a:buNone/>
              <a:defRPr/>
            </a:lvl6pPr>
            <a:lvl7pPr lvl="6" algn="r" rtl="0">
              <a:lnSpc>
                <a:spcPct val="100000"/>
              </a:lnSpc>
              <a:spcBef>
                <a:spcPts val="0"/>
              </a:spcBef>
              <a:spcAft>
                <a:spcPts val="0"/>
              </a:spcAft>
              <a:buSzPts val="1900"/>
              <a:buNone/>
              <a:defRPr/>
            </a:lvl7pPr>
            <a:lvl8pPr lvl="7" algn="r" rtl="0">
              <a:lnSpc>
                <a:spcPct val="100000"/>
              </a:lnSpc>
              <a:spcBef>
                <a:spcPts val="0"/>
              </a:spcBef>
              <a:spcAft>
                <a:spcPts val="0"/>
              </a:spcAft>
              <a:buSzPts val="1900"/>
              <a:buNone/>
              <a:defRPr/>
            </a:lvl8pPr>
            <a:lvl9pPr lvl="8" algn="r" rtl="0">
              <a:lnSpc>
                <a:spcPct val="100000"/>
              </a:lnSpc>
              <a:spcBef>
                <a:spcPts val="0"/>
              </a:spcBef>
              <a:spcAft>
                <a:spcPts val="0"/>
              </a:spcAft>
              <a:buSzPts val="1900"/>
              <a:buNone/>
              <a:defRPr/>
            </a:lvl9pPr>
          </a:lstStyle>
          <a:p/>
        </p:txBody>
      </p:sp>
      <p:sp>
        <p:nvSpPr>
          <p:cNvPr id="329" name="Google Shape;329;p9"/>
          <p:cNvSpPr/>
          <p:nvPr/>
        </p:nvSpPr>
        <p:spPr>
          <a:xfrm rot="-9520326" flipH="1">
            <a:off x="904428" y="1013573"/>
            <a:ext cx="1007564" cy="627897"/>
          </a:xfrm>
          <a:custGeom>
            <a:avLst/>
            <a:gdLst/>
            <a:ahLst/>
            <a:cxnLst/>
            <a:rect l="l" t="t" r="r" b="b"/>
            <a:pathLst>
              <a:path w="618491" h="385433" extrusionOk="0">
                <a:moveTo>
                  <a:pt x="0" y="190908"/>
                </a:moveTo>
                <a:cubicBezTo>
                  <a:pt x="30794" y="254191"/>
                  <a:pt x="58763" y="318887"/>
                  <a:pt x="83836" y="384712"/>
                </a:cubicBezTo>
                <a:cubicBezTo>
                  <a:pt x="170143" y="390221"/>
                  <a:pt x="256239" y="363665"/>
                  <a:pt x="332376" y="322700"/>
                </a:cubicBezTo>
                <a:cubicBezTo>
                  <a:pt x="471443" y="247834"/>
                  <a:pt x="556974" y="149449"/>
                  <a:pt x="575267" y="123811"/>
                </a:cubicBezTo>
                <a:cubicBezTo>
                  <a:pt x="596879" y="157854"/>
                  <a:pt x="601117" y="163645"/>
                  <a:pt x="618491" y="179678"/>
                </a:cubicBezTo>
                <a:lnTo>
                  <a:pt x="616796" y="0"/>
                </a:lnTo>
                <a:cubicBezTo>
                  <a:pt x="556974" y="7416"/>
                  <a:pt x="496446" y="8758"/>
                  <a:pt x="436341" y="4097"/>
                </a:cubicBezTo>
                <a:cubicBezTo>
                  <a:pt x="455481" y="19917"/>
                  <a:pt x="470666" y="40329"/>
                  <a:pt x="480343" y="63142"/>
                </a:cubicBezTo>
                <a:cubicBezTo>
                  <a:pt x="396436" y="122540"/>
                  <a:pt x="308151" y="183704"/>
                  <a:pt x="206305" y="197759"/>
                </a:cubicBezTo>
                <a:cubicBezTo>
                  <a:pt x="143305" y="206446"/>
                  <a:pt x="47603" y="193945"/>
                  <a:pt x="0" y="19090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30" name="Google Shape;330;p9"/>
          <p:cNvSpPr/>
          <p:nvPr/>
        </p:nvSpPr>
        <p:spPr>
          <a:xfrm rot="-459229">
            <a:off x="931621" y="5290178"/>
            <a:ext cx="882966" cy="527294"/>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331" name="Google Shape;331;p9"/>
          <p:cNvGrpSpPr/>
          <p:nvPr/>
        </p:nvGrpSpPr>
        <p:grpSpPr>
          <a:xfrm rot="-1479810">
            <a:off x="1078385" y="5228368"/>
            <a:ext cx="735272" cy="651165"/>
            <a:chOff x="3116097" y="-1477902"/>
            <a:chExt cx="735251" cy="651147"/>
          </a:xfrm>
        </p:grpSpPr>
        <p:sp>
          <p:nvSpPr>
            <p:cNvPr id="332" name="Google Shape;332;p9"/>
            <p:cNvSpPr/>
            <p:nvPr/>
          </p:nvSpPr>
          <p:spPr>
            <a:xfrm>
              <a:off x="3116097" y="-1477902"/>
              <a:ext cx="612260" cy="559814"/>
            </a:xfrm>
            <a:custGeom>
              <a:avLst/>
              <a:gdLst/>
              <a:ahLst/>
              <a:cxnLst/>
              <a:rect l="l" t="t" r="r" b="b"/>
              <a:pathLst>
                <a:path w="612260" h="559814" extrusionOk="0">
                  <a:moveTo>
                    <a:pt x="583519" y="8073"/>
                  </a:moveTo>
                  <a:cubicBezTo>
                    <a:pt x="550562" y="-6786"/>
                    <a:pt x="511319" y="548"/>
                    <a:pt x="478839" y="16455"/>
                  </a:cubicBezTo>
                  <a:cubicBezTo>
                    <a:pt x="446359" y="32361"/>
                    <a:pt x="418450" y="56079"/>
                    <a:pt x="388161" y="75795"/>
                  </a:cubicBezTo>
                  <a:cubicBezTo>
                    <a:pt x="330344" y="113514"/>
                    <a:pt x="263193" y="136946"/>
                    <a:pt x="194518" y="143328"/>
                  </a:cubicBezTo>
                  <a:cubicBezTo>
                    <a:pt x="140797" y="148281"/>
                    <a:pt x="80789" y="145137"/>
                    <a:pt x="40403" y="180761"/>
                  </a:cubicBezTo>
                  <a:cubicBezTo>
                    <a:pt x="5065" y="212098"/>
                    <a:pt x="-3317" y="264390"/>
                    <a:pt x="1065" y="311349"/>
                  </a:cubicBezTo>
                  <a:cubicBezTo>
                    <a:pt x="3541" y="337066"/>
                    <a:pt x="9637" y="363736"/>
                    <a:pt x="26401" y="383453"/>
                  </a:cubicBezTo>
                  <a:cubicBezTo>
                    <a:pt x="53071" y="414790"/>
                    <a:pt x="99077" y="420791"/>
                    <a:pt x="140035" y="417457"/>
                  </a:cubicBezTo>
                  <a:cubicBezTo>
                    <a:pt x="180992" y="414123"/>
                    <a:pt x="222235" y="403836"/>
                    <a:pt x="262717" y="411075"/>
                  </a:cubicBezTo>
                  <a:cubicBezTo>
                    <a:pt x="324534" y="422124"/>
                    <a:pt x="371016" y="471083"/>
                    <a:pt x="420641" y="509564"/>
                  </a:cubicBezTo>
                  <a:cubicBezTo>
                    <a:pt x="470266" y="548045"/>
                    <a:pt x="539418" y="577953"/>
                    <a:pt x="593901" y="546902"/>
                  </a:cubicBezTo>
                  <a:cubicBezTo>
                    <a:pt x="599521" y="543663"/>
                    <a:pt x="604950" y="539758"/>
                    <a:pt x="608284" y="534138"/>
                  </a:cubicBezTo>
                  <a:cubicBezTo>
                    <a:pt x="614189" y="524232"/>
                    <a:pt x="612284" y="511850"/>
                    <a:pt x="610379" y="500515"/>
                  </a:cubicBezTo>
                  <a:cubicBezTo>
                    <a:pt x="587805" y="367832"/>
                    <a:pt x="584471" y="231910"/>
                    <a:pt x="600664" y="98274"/>
                  </a:cubicBezTo>
                  <a:cubicBezTo>
                    <a:pt x="603807" y="72271"/>
                    <a:pt x="606950" y="43315"/>
                    <a:pt x="583328" y="816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33" name="Google Shape;333;p9"/>
            <p:cNvSpPr/>
            <p:nvPr/>
          </p:nvSpPr>
          <p:spPr>
            <a:xfrm>
              <a:off x="3609033" y="-1465067"/>
              <a:ext cx="4571" cy="532066"/>
            </a:xfrm>
            <a:custGeom>
              <a:avLst/>
              <a:gdLst/>
              <a:ahLst/>
              <a:cxnLst/>
              <a:rect l="l" t="t" r="r" b="b"/>
              <a:pathLst>
                <a:path w="4571" h="532066" extrusionOk="0">
                  <a:moveTo>
                    <a:pt x="0" y="0"/>
                  </a:moveTo>
                  <a:lnTo>
                    <a:pt x="4572" y="532067"/>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34" name="Google Shape;334;p9"/>
            <p:cNvSpPr/>
            <p:nvPr/>
          </p:nvSpPr>
          <p:spPr>
            <a:xfrm>
              <a:off x="3383481" y="-1344004"/>
              <a:ext cx="6393" cy="277177"/>
            </a:xfrm>
            <a:custGeom>
              <a:avLst/>
              <a:gdLst/>
              <a:ahLst/>
              <a:cxnLst/>
              <a:rect l="l" t="t" r="r" b="b"/>
              <a:pathLst>
                <a:path w="6393" h="277177" extrusionOk="0">
                  <a:moveTo>
                    <a:pt x="6382" y="0"/>
                  </a:moveTo>
                  <a:cubicBezTo>
                    <a:pt x="6572" y="92393"/>
                    <a:pt x="4477" y="184880"/>
                    <a:pt x="0" y="277178"/>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35" name="Google Shape;335;p9"/>
            <p:cNvSpPr/>
            <p:nvPr/>
          </p:nvSpPr>
          <p:spPr>
            <a:xfrm>
              <a:off x="3292327" y="-1335051"/>
              <a:ext cx="7696" cy="268223"/>
            </a:xfrm>
            <a:custGeom>
              <a:avLst/>
              <a:gdLst/>
              <a:ahLst/>
              <a:cxnLst/>
              <a:rect l="l" t="t" r="r" b="b"/>
              <a:pathLst>
                <a:path w="7696" h="268223" extrusionOk="0">
                  <a:moveTo>
                    <a:pt x="0" y="0"/>
                  </a:moveTo>
                  <a:cubicBezTo>
                    <a:pt x="11335" y="91916"/>
                    <a:pt x="7048" y="175641"/>
                    <a:pt x="6191" y="2682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36" name="Google Shape;336;p9"/>
            <p:cNvSpPr/>
            <p:nvPr/>
          </p:nvSpPr>
          <p:spPr>
            <a:xfrm>
              <a:off x="3243165" y="-1069494"/>
              <a:ext cx="92471" cy="242739"/>
            </a:xfrm>
            <a:custGeom>
              <a:avLst/>
              <a:gdLst/>
              <a:ahLst/>
              <a:cxnLst/>
              <a:rect l="l" t="t" r="r" b="b"/>
              <a:pathLst>
                <a:path w="92471" h="242739" extrusionOk="0">
                  <a:moveTo>
                    <a:pt x="299" y="11430"/>
                  </a:moveTo>
                  <a:cubicBezTo>
                    <a:pt x="-654" y="51149"/>
                    <a:pt x="680" y="90868"/>
                    <a:pt x="4204" y="130397"/>
                  </a:cubicBezTo>
                  <a:cubicBezTo>
                    <a:pt x="7252" y="163830"/>
                    <a:pt x="12205" y="198120"/>
                    <a:pt x="29064" y="227266"/>
                  </a:cubicBezTo>
                  <a:cubicBezTo>
                    <a:pt x="32493" y="233267"/>
                    <a:pt x="36875" y="239268"/>
                    <a:pt x="43352" y="241649"/>
                  </a:cubicBezTo>
                  <a:cubicBezTo>
                    <a:pt x="52496" y="245078"/>
                    <a:pt x="62783" y="239935"/>
                    <a:pt x="69545" y="232981"/>
                  </a:cubicBezTo>
                  <a:cubicBezTo>
                    <a:pt x="85928" y="216408"/>
                    <a:pt x="89167" y="191167"/>
                    <a:pt x="90596" y="167830"/>
                  </a:cubicBezTo>
                  <a:cubicBezTo>
                    <a:pt x="94120" y="111919"/>
                    <a:pt x="92691" y="55626"/>
                    <a:pt x="8621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37" name="Google Shape;337;p9"/>
            <p:cNvSpPr/>
            <p:nvPr/>
          </p:nvSpPr>
          <p:spPr>
            <a:xfrm>
              <a:off x="3793437" y="-1351720"/>
              <a:ext cx="48387" cy="58578"/>
            </a:xfrm>
            <a:custGeom>
              <a:avLst/>
              <a:gdLst/>
              <a:ahLst/>
              <a:cxnLst/>
              <a:rect l="l" t="t" r="r" b="b"/>
              <a:pathLst>
                <a:path w="48387" h="58578" extrusionOk="0">
                  <a:moveTo>
                    <a:pt x="0" y="58579"/>
                  </a:moveTo>
                  <a:cubicBezTo>
                    <a:pt x="12002" y="36005"/>
                    <a:pt x="28575" y="16002"/>
                    <a:pt x="4838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38" name="Google Shape;338;p9"/>
            <p:cNvSpPr/>
            <p:nvPr/>
          </p:nvSpPr>
          <p:spPr>
            <a:xfrm>
              <a:off x="3802295" y="-1212655"/>
              <a:ext cx="49053" cy="10858"/>
            </a:xfrm>
            <a:custGeom>
              <a:avLst/>
              <a:gdLst/>
              <a:ahLst/>
              <a:cxnLst/>
              <a:rect l="l" t="t" r="r" b="b"/>
              <a:pathLst>
                <a:path w="49053" h="10858" extrusionOk="0">
                  <a:moveTo>
                    <a:pt x="0" y="10858"/>
                  </a:moveTo>
                  <a:cubicBezTo>
                    <a:pt x="15716" y="5048"/>
                    <a:pt x="32290" y="1429"/>
                    <a:pt x="4905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39" name="Google Shape;339;p9"/>
            <p:cNvSpPr/>
            <p:nvPr/>
          </p:nvSpPr>
          <p:spPr>
            <a:xfrm>
              <a:off x="3794389" y="-1106546"/>
              <a:ext cx="48863" cy="41433"/>
            </a:xfrm>
            <a:custGeom>
              <a:avLst/>
              <a:gdLst/>
              <a:ahLst/>
              <a:cxnLst/>
              <a:rect l="l" t="t" r="r" b="b"/>
              <a:pathLst>
                <a:path w="48863" h="41433" extrusionOk="0">
                  <a:moveTo>
                    <a:pt x="0" y="0"/>
                  </a:moveTo>
                  <a:cubicBezTo>
                    <a:pt x="17240" y="12573"/>
                    <a:pt x="33623" y="26384"/>
                    <a:pt x="48863" y="4143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340" name="Google Shape;340;p9"/>
          <p:cNvSpPr/>
          <p:nvPr/>
        </p:nvSpPr>
        <p:spPr>
          <a:xfrm rot="8735686">
            <a:off x="10585365" y="836705"/>
            <a:ext cx="615268" cy="825175"/>
          </a:xfrm>
          <a:custGeom>
            <a:avLst/>
            <a:gdLst/>
            <a:ahLst/>
            <a:cxnLst/>
            <a:rect l="l" t="t" r="r" b="b"/>
            <a:pathLst>
              <a:path w="615314" h="825237" extrusionOk="0">
                <a:moveTo>
                  <a:pt x="430339" y="650414"/>
                </a:moveTo>
                <a:cubicBezTo>
                  <a:pt x="475541" y="682620"/>
                  <a:pt x="483381" y="756286"/>
                  <a:pt x="445383" y="796826"/>
                </a:cubicBezTo>
                <a:cubicBezTo>
                  <a:pt x="407385" y="837367"/>
                  <a:pt x="332802" y="834047"/>
                  <a:pt x="299112" y="789905"/>
                </a:cubicBezTo>
                <a:cubicBezTo>
                  <a:pt x="265423" y="745762"/>
                  <a:pt x="282373" y="672379"/>
                  <a:pt x="332307" y="648083"/>
                </a:cubicBezTo>
                <a:cubicBezTo>
                  <a:pt x="282303" y="657123"/>
                  <a:pt x="231309" y="660372"/>
                  <a:pt x="180598" y="657759"/>
                </a:cubicBezTo>
                <a:lnTo>
                  <a:pt x="184765" y="482177"/>
                </a:lnTo>
                <a:cubicBezTo>
                  <a:pt x="148109" y="516997"/>
                  <a:pt x="92878" y="530911"/>
                  <a:pt x="44074" y="517633"/>
                </a:cubicBezTo>
                <a:cubicBezTo>
                  <a:pt x="30725" y="513960"/>
                  <a:pt x="17235" y="507957"/>
                  <a:pt x="9113" y="496727"/>
                </a:cubicBezTo>
                <a:cubicBezTo>
                  <a:pt x="2121" y="487121"/>
                  <a:pt x="-69" y="474691"/>
                  <a:pt x="2" y="462825"/>
                </a:cubicBezTo>
                <a:cubicBezTo>
                  <a:pt x="143" y="424615"/>
                  <a:pt x="23026" y="387324"/>
                  <a:pt x="56999" y="369737"/>
                </a:cubicBezTo>
                <a:cubicBezTo>
                  <a:pt x="90971" y="352151"/>
                  <a:pt x="134548" y="355188"/>
                  <a:pt x="165837" y="377153"/>
                </a:cubicBezTo>
                <a:cubicBezTo>
                  <a:pt x="153971" y="320863"/>
                  <a:pt x="153830" y="262100"/>
                  <a:pt x="165484" y="205739"/>
                </a:cubicBezTo>
                <a:cubicBezTo>
                  <a:pt x="214005" y="192743"/>
                  <a:pt x="264363" y="186316"/>
                  <a:pt x="314580" y="186740"/>
                </a:cubicBezTo>
                <a:cubicBezTo>
                  <a:pt x="275028" y="153474"/>
                  <a:pt x="265846" y="89555"/>
                  <a:pt x="294451" y="46543"/>
                </a:cubicBezTo>
                <a:cubicBezTo>
                  <a:pt x="323055" y="3530"/>
                  <a:pt x="385561" y="-12785"/>
                  <a:pt x="431540" y="10875"/>
                </a:cubicBezTo>
                <a:cubicBezTo>
                  <a:pt x="477519" y="34536"/>
                  <a:pt x="500685" y="94782"/>
                  <a:pt x="482322" y="143091"/>
                </a:cubicBezTo>
                <a:cubicBezTo>
                  <a:pt x="474058" y="164845"/>
                  <a:pt x="455695" y="185186"/>
                  <a:pt x="432458" y="186245"/>
                </a:cubicBezTo>
                <a:cubicBezTo>
                  <a:pt x="493764" y="178335"/>
                  <a:pt x="557046" y="186245"/>
                  <a:pt x="614467" y="209129"/>
                </a:cubicBezTo>
                <a:cubicBezTo>
                  <a:pt x="605709" y="259840"/>
                  <a:pt x="605992" y="312105"/>
                  <a:pt x="615315" y="362745"/>
                </a:cubicBezTo>
                <a:cubicBezTo>
                  <a:pt x="575410" y="349043"/>
                  <a:pt x="530702" y="340568"/>
                  <a:pt x="491645" y="356530"/>
                </a:cubicBezTo>
                <a:cubicBezTo>
                  <a:pt x="452587" y="372492"/>
                  <a:pt x="424901" y="421084"/>
                  <a:pt x="444253" y="458588"/>
                </a:cubicBezTo>
                <a:cubicBezTo>
                  <a:pt x="466995" y="502660"/>
                  <a:pt x="529501" y="501318"/>
                  <a:pt x="578447" y="493619"/>
                </a:cubicBezTo>
                <a:cubicBezTo>
                  <a:pt x="577952" y="555278"/>
                  <a:pt x="577458" y="616936"/>
                  <a:pt x="576964" y="678594"/>
                </a:cubicBezTo>
                <a:cubicBezTo>
                  <a:pt x="530773" y="658889"/>
                  <a:pt x="479991" y="650061"/>
                  <a:pt x="430269" y="650414"/>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341" name="Shape 341"/>
        <p:cNvGrpSpPr/>
        <p:nvPr/>
      </p:nvGrpSpPr>
      <p:grpSpPr>
        <a:xfrm>
          <a:off x="0" y="0"/>
          <a:ext cx="0" cy="0"/>
          <a:chOff x="0" y="0"/>
          <a:chExt cx="0" cy="0"/>
        </a:xfrm>
      </p:grpSpPr>
      <p:sp>
        <p:nvSpPr>
          <p:cNvPr id="342" name="Google Shape;342;p10"/>
          <p:cNvSpPr/>
          <p:nvPr/>
        </p:nvSpPr>
        <p:spPr>
          <a:xfrm flipH="1">
            <a:off x="9531300" y="5064596"/>
            <a:ext cx="2660700" cy="179340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43" name="Google Shape;343;p10"/>
          <p:cNvSpPr/>
          <p:nvPr/>
        </p:nvSpPr>
        <p:spPr>
          <a:xfrm>
            <a:off x="462403" y="589064"/>
            <a:ext cx="11267100" cy="5832300"/>
          </a:xfrm>
          <a:prstGeom prst="rect">
            <a:avLst/>
          </a:prstGeom>
          <a:solidFill>
            <a:schemeClr val="lt1"/>
          </a:solidFill>
          <a:ln>
            <a:noFill/>
          </a:ln>
          <a:effectLst>
            <a:outerShdw blurRad="190500" dist="889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pic>
        <p:nvPicPr>
          <p:cNvPr id="344" name="Google Shape;344;p10"/>
          <p:cNvPicPr preferRelativeResize="0"/>
          <p:nvPr/>
        </p:nvPicPr>
        <p:blipFill rotWithShape="1">
          <a:blip r:embed="rId2"/>
          <a:srcRect/>
          <a:stretch>
            <a:fillRect/>
          </a:stretch>
        </p:blipFill>
        <p:spPr>
          <a:xfrm>
            <a:off x="5156788" y="-76188"/>
            <a:ext cx="1878418" cy="970517"/>
          </a:xfrm>
          <a:prstGeom prst="rect">
            <a:avLst/>
          </a:prstGeom>
          <a:noFill/>
          <a:ln>
            <a:noFill/>
          </a:ln>
          <a:effectLst>
            <a:outerShdw blurRad="50800" dist="38100" dir="10800000" algn="r" rotWithShape="0">
              <a:srgbClr val="000000">
                <a:alpha val="40000"/>
              </a:srgbClr>
            </a:outerShdw>
          </a:effectLst>
        </p:spPr>
      </p:pic>
      <p:sp>
        <p:nvSpPr>
          <p:cNvPr id="345" name="Google Shape;345;p10"/>
          <p:cNvSpPr txBox="1"/>
          <p:nvPr>
            <p:ph type="title"/>
          </p:nvPr>
        </p:nvSpPr>
        <p:spPr>
          <a:xfrm>
            <a:off x="1567050" y="1231650"/>
            <a:ext cx="9057900" cy="44415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p:txBody>
      </p:sp>
      <p:sp>
        <p:nvSpPr>
          <p:cNvPr id="346" name="Google Shape;346;p10"/>
          <p:cNvSpPr/>
          <p:nvPr/>
        </p:nvSpPr>
        <p:spPr>
          <a:xfrm flipH="1">
            <a:off x="10252350" y="2205079"/>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347" name="Google Shape;347;p10"/>
          <p:cNvGrpSpPr/>
          <p:nvPr/>
        </p:nvGrpSpPr>
        <p:grpSpPr>
          <a:xfrm>
            <a:off x="840270" y="4004284"/>
            <a:ext cx="687238" cy="651187"/>
            <a:chOff x="1759452" y="6189595"/>
            <a:chExt cx="687238" cy="651187"/>
          </a:xfrm>
        </p:grpSpPr>
        <p:sp>
          <p:nvSpPr>
            <p:cNvPr id="348" name="Google Shape;348;p10"/>
            <p:cNvSpPr/>
            <p:nvPr/>
          </p:nvSpPr>
          <p:spPr>
            <a:xfrm>
              <a:off x="1760666" y="6189595"/>
              <a:ext cx="516747" cy="588290"/>
            </a:xfrm>
            <a:custGeom>
              <a:avLst/>
              <a:gdLst/>
              <a:ahLst/>
              <a:cxnLst/>
              <a:rect l="l" t="t" r="r" b="b"/>
              <a:pathLst>
                <a:path w="516747" h="588290" extrusionOk="0">
                  <a:moveTo>
                    <a:pt x="354232" y="584780"/>
                  </a:moveTo>
                  <a:cubicBezTo>
                    <a:pt x="290667" y="595163"/>
                    <a:pt x="224771" y="581672"/>
                    <a:pt x="165938" y="555399"/>
                  </a:cubicBezTo>
                  <a:cubicBezTo>
                    <a:pt x="144961" y="546005"/>
                    <a:pt x="124620" y="534987"/>
                    <a:pt x="106680" y="520650"/>
                  </a:cubicBezTo>
                  <a:cubicBezTo>
                    <a:pt x="80407" y="499673"/>
                    <a:pt x="59925" y="472199"/>
                    <a:pt x="43680" y="442747"/>
                  </a:cubicBezTo>
                  <a:cubicBezTo>
                    <a:pt x="3846" y="370565"/>
                    <a:pt x="-11269" y="283622"/>
                    <a:pt x="8931" y="203600"/>
                  </a:cubicBezTo>
                  <a:cubicBezTo>
                    <a:pt x="29131" y="123649"/>
                    <a:pt x="86269" y="52314"/>
                    <a:pt x="162759" y="21450"/>
                  </a:cubicBezTo>
                  <a:cubicBezTo>
                    <a:pt x="207749" y="3298"/>
                    <a:pt x="257260" y="-798"/>
                    <a:pt x="305781" y="120"/>
                  </a:cubicBezTo>
                  <a:cubicBezTo>
                    <a:pt x="323862" y="473"/>
                    <a:pt x="342084" y="1462"/>
                    <a:pt x="359671" y="5558"/>
                  </a:cubicBezTo>
                  <a:cubicBezTo>
                    <a:pt x="385733" y="11562"/>
                    <a:pt x="409887" y="24063"/>
                    <a:pt x="432135" y="38824"/>
                  </a:cubicBezTo>
                  <a:cubicBezTo>
                    <a:pt x="470840" y="64533"/>
                    <a:pt x="506083" y="100059"/>
                    <a:pt x="516748" y="145261"/>
                  </a:cubicBezTo>
                  <a:lnTo>
                    <a:pt x="424225" y="191522"/>
                  </a:lnTo>
                  <a:cubicBezTo>
                    <a:pt x="404025" y="201622"/>
                    <a:pt x="383826" y="211722"/>
                    <a:pt x="364685" y="223658"/>
                  </a:cubicBezTo>
                  <a:cubicBezTo>
                    <a:pt x="353032" y="230933"/>
                    <a:pt x="341872" y="238843"/>
                    <a:pt x="330148" y="246047"/>
                  </a:cubicBezTo>
                  <a:cubicBezTo>
                    <a:pt x="294269" y="268013"/>
                    <a:pt x="254293" y="282421"/>
                    <a:pt x="214671" y="296617"/>
                  </a:cubicBezTo>
                  <a:cubicBezTo>
                    <a:pt x="267854" y="388010"/>
                    <a:pt x="321390" y="480250"/>
                    <a:pt x="354374" y="58478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49" name="Google Shape;349;p10"/>
            <p:cNvSpPr/>
            <p:nvPr/>
          </p:nvSpPr>
          <p:spPr>
            <a:xfrm>
              <a:off x="1759452" y="6461846"/>
              <a:ext cx="357847" cy="378936"/>
            </a:xfrm>
            <a:custGeom>
              <a:avLst/>
              <a:gdLst/>
              <a:ahLst/>
              <a:cxnLst/>
              <a:rect l="l" t="t" r="r" b="b"/>
              <a:pathLst>
                <a:path w="357847" h="378936" extrusionOk="0">
                  <a:moveTo>
                    <a:pt x="1175" y="0"/>
                  </a:moveTo>
                  <a:cubicBezTo>
                    <a:pt x="-4404" y="74937"/>
                    <a:pt x="11487" y="170144"/>
                    <a:pt x="15301" y="188013"/>
                  </a:cubicBezTo>
                  <a:cubicBezTo>
                    <a:pt x="21869" y="218877"/>
                    <a:pt x="45671" y="261395"/>
                    <a:pt x="69755" y="281877"/>
                  </a:cubicBezTo>
                  <a:cubicBezTo>
                    <a:pt x="154509" y="354130"/>
                    <a:pt x="246679" y="384854"/>
                    <a:pt x="357848" y="378002"/>
                  </a:cubicBezTo>
                  <a:lnTo>
                    <a:pt x="353893" y="314155"/>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50" name="Google Shape;350;p10"/>
            <p:cNvSpPr/>
            <p:nvPr/>
          </p:nvSpPr>
          <p:spPr>
            <a:xfrm>
              <a:off x="2016302" y="6339164"/>
              <a:ext cx="262595" cy="207081"/>
            </a:xfrm>
            <a:custGeom>
              <a:avLst/>
              <a:gdLst/>
              <a:ahLst/>
              <a:cxnLst/>
              <a:rect l="l" t="t" r="r" b="b"/>
              <a:pathLst>
                <a:path w="262595" h="207081" extrusionOk="0">
                  <a:moveTo>
                    <a:pt x="259629" y="0"/>
                  </a:moveTo>
                  <a:lnTo>
                    <a:pt x="262596" y="77621"/>
                  </a:lnTo>
                  <a:cubicBezTo>
                    <a:pt x="175935" y="122540"/>
                    <a:pt x="88356" y="165694"/>
                    <a:pt x="0" y="20708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51" name="Google Shape;351;p10"/>
            <p:cNvSpPr/>
            <p:nvPr/>
          </p:nvSpPr>
          <p:spPr>
            <a:xfrm>
              <a:off x="2144068" y="6377516"/>
              <a:ext cx="291415" cy="351869"/>
            </a:xfrm>
            <a:custGeom>
              <a:avLst/>
              <a:gdLst/>
              <a:ahLst/>
              <a:cxnLst/>
              <a:rect l="l" t="t" r="r" b="b"/>
              <a:pathLst>
                <a:path w="291415" h="351869" extrusionOk="0">
                  <a:moveTo>
                    <a:pt x="0" y="145494"/>
                  </a:moveTo>
                  <a:lnTo>
                    <a:pt x="237381" y="0"/>
                  </a:lnTo>
                  <a:cubicBezTo>
                    <a:pt x="278628" y="51488"/>
                    <a:pt x="297839" y="119998"/>
                    <a:pt x="289505" y="185470"/>
                  </a:cubicBezTo>
                  <a:cubicBezTo>
                    <a:pt x="281171" y="250942"/>
                    <a:pt x="245292" y="312389"/>
                    <a:pt x="192462" y="351870"/>
                  </a:cubicBezTo>
                  <a:cubicBezTo>
                    <a:pt x="130803" y="281736"/>
                    <a:pt x="68015" y="212591"/>
                    <a:pt x="71" y="145494"/>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52" name="Google Shape;352;p10"/>
            <p:cNvSpPr/>
            <p:nvPr/>
          </p:nvSpPr>
          <p:spPr>
            <a:xfrm>
              <a:off x="2144447" y="6528166"/>
              <a:ext cx="191629" cy="275803"/>
            </a:xfrm>
            <a:custGeom>
              <a:avLst/>
              <a:gdLst/>
              <a:ahLst/>
              <a:cxnLst/>
              <a:rect l="l" t="t" r="r" b="b"/>
              <a:pathLst>
                <a:path w="191629" h="275803" extrusionOk="0">
                  <a:moveTo>
                    <a:pt x="822" y="0"/>
                  </a:moveTo>
                  <a:cubicBezTo>
                    <a:pt x="-2004" y="22248"/>
                    <a:pt x="3364" y="66532"/>
                    <a:pt x="3364" y="66532"/>
                  </a:cubicBezTo>
                  <a:cubicBezTo>
                    <a:pt x="3364" y="66532"/>
                    <a:pt x="11345" y="84330"/>
                    <a:pt x="17419" y="91887"/>
                  </a:cubicBezTo>
                  <a:cubicBezTo>
                    <a:pt x="121808" y="220078"/>
                    <a:pt x="116652" y="193804"/>
                    <a:pt x="183396" y="275803"/>
                  </a:cubicBezTo>
                  <a:cubicBezTo>
                    <a:pt x="191376" y="252637"/>
                    <a:pt x="193637" y="227494"/>
                    <a:pt x="189823" y="203268"/>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53" name="Google Shape;353;p10"/>
            <p:cNvSpPr/>
            <p:nvPr/>
          </p:nvSpPr>
          <p:spPr>
            <a:xfrm>
              <a:off x="2331657" y="6455772"/>
              <a:ext cx="115033" cy="343253"/>
            </a:xfrm>
            <a:custGeom>
              <a:avLst/>
              <a:gdLst/>
              <a:ahLst/>
              <a:cxnLst/>
              <a:rect l="l" t="t" r="r" b="b"/>
              <a:pathLst>
                <a:path w="115033" h="343253" extrusionOk="0">
                  <a:moveTo>
                    <a:pt x="0" y="343253"/>
                  </a:moveTo>
                  <a:cubicBezTo>
                    <a:pt x="29099" y="339298"/>
                    <a:pt x="52194" y="316626"/>
                    <a:pt x="68651" y="292260"/>
                  </a:cubicBezTo>
                  <a:cubicBezTo>
                    <a:pt x="125365" y="208283"/>
                    <a:pt x="125859" y="95843"/>
                    <a:pt x="92806"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354" name="Google Shape;354;p10"/>
          <p:cNvSpPr/>
          <p:nvPr/>
        </p:nvSpPr>
        <p:spPr>
          <a:xfrm rot="-459229">
            <a:off x="871446" y="1096053"/>
            <a:ext cx="882966" cy="527294"/>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355" name="Google Shape;355;p10"/>
          <p:cNvGrpSpPr/>
          <p:nvPr/>
        </p:nvGrpSpPr>
        <p:grpSpPr>
          <a:xfrm rot="-1479810">
            <a:off x="1018210" y="1034243"/>
            <a:ext cx="735272" cy="651165"/>
            <a:chOff x="3116097" y="-1477902"/>
            <a:chExt cx="735251" cy="651147"/>
          </a:xfrm>
        </p:grpSpPr>
        <p:sp>
          <p:nvSpPr>
            <p:cNvPr id="356" name="Google Shape;356;p10"/>
            <p:cNvSpPr/>
            <p:nvPr/>
          </p:nvSpPr>
          <p:spPr>
            <a:xfrm>
              <a:off x="3116097" y="-1477902"/>
              <a:ext cx="612260" cy="559814"/>
            </a:xfrm>
            <a:custGeom>
              <a:avLst/>
              <a:gdLst/>
              <a:ahLst/>
              <a:cxnLst/>
              <a:rect l="l" t="t" r="r" b="b"/>
              <a:pathLst>
                <a:path w="612260" h="559814" extrusionOk="0">
                  <a:moveTo>
                    <a:pt x="583519" y="8073"/>
                  </a:moveTo>
                  <a:cubicBezTo>
                    <a:pt x="550562" y="-6786"/>
                    <a:pt x="511319" y="548"/>
                    <a:pt x="478839" y="16455"/>
                  </a:cubicBezTo>
                  <a:cubicBezTo>
                    <a:pt x="446359" y="32361"/>
                    <a:pt x="418450" y="56079"/>
                    <a:pt x="388161" y="75795"/>
                  </a:cubicBezTo>
                  <a:cubicBezTo>
                    <a:pt x="330344" y="113514"/>
                    <a:pt x="263193" y="136946"/>
                    <a:pt x="194518" y="143328"/>
                  </a:cubicBezTo>
                  <a:cubicBezTo>
                    <a:pt x="140797" y="148281"/>
                    <a:pt x="80789" y="145137"/>
                    <a:pt x="40403" y="180761"/>
                  </a:cubicBezTo>
                  <a:cubicBezTo>
                    <a:pt x="5065" y="212098"/>
                    <a:pt x="-3317" y="264390"/>
                    <a:pt x="1065" y="311349"/>
                  </a:cubicBezTo>
                  <a:cubicBezTo>
                    <a:pt x="3541" y="337066"/>
                    <a:pt x="9637" y="363736"/>
                    <a:pt x="26401" y="383453"/>
                  </a:cubicBezTo>
                  <a:cubicBezTo>
                    <a:pt x="53071" y="414790"/>
                    <a:pt x="99077" y="420791"/>
                    <a:pt x="140035" y="417457"/>
                  </a:cubicBezTo>
                  <a:cubicBezTo>
                    <a:pt x="180992" y="414123"/>
                    <a:pt x="222235" y="403836"/>
                    <a:pt x="262717" y="411075"/>
                  </a:cubicBezTo>
                  <a:cubicBezTo>
                    <a:pt x="324534" y="422124"/>
                    <a:pt x="371016" y="471083"/>
                    <a:pt x="420641" y="509564"/>
                  </a:cubicBezTo>
                  <a:cubicBezTo>
                    <a:pt x="470266" y="548045"/>
                    <a:pt x="539418" y="577953"/>
                    <a:pt x="593901" y="546902"/>
                  </a:cubicBezTo>
                  <a:cubicBezTo>
                    <a:pt x="599521" y="543663"/>
                    <a:pt x="604950" y="539758"/>
                    <a:pt x="608284" y="534138"/>
                  </a:cubicBezTo>
                  <a:cubicBezTo>
                    <a:pt x="614189" y="524232"/>
                    <a:pt x="612284" y="511850"/>
                    <a:pt x="610379" y="500515"/>
                  </a:cubicBezTo>
                  <a:cubicBezTo>
                    <a:pt x="587805" y="367832"/>
                    <a:pt x="584471" y="231910"/>
                    <a:pt x="600664" y="98274"/>
                  </a:cubicBezTo>
                  <a:cubicBezTo>
                    <a:pt x="603807" y="72271"/>
                    <a:pt x="606950" y="43315"/>
                    <a:pt x="583328" y="8168"/>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57" name="Google Shape;357;p10"/>
            <p:cNvSpPr/>
            <p:nvPr/>
          </p:nvSpPr>
          <p:spPr>
            <a:xfrm>
              <a:off x="3609033" y="-1465067"/>
              <a:ext cx="4571" cy="532066"/>
            </a:xfrm>
            <a:custGeom>
              <a:avLst/>
              <a:gdLst/>
              <a:ahLst/>
              <a:cxnLst/>
              <a:rect l="l" t="t" r="r" b="b"/>
              <a:pathLst>
                <a:path w="4571" h="532066" extrusionOk="0">
                  <a:moveTo>
                    <a:pt x="0" y="0"/>
                  </a:moveTo>
                  <a:lnTo>
                    <a:pt x="4572" y="532067"/>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58" name="Google Shape;358;p10"/>
            <p:cNvSpPr/>
            <p:nvPr/>
          </p:nvSpPr>
          <p:spPr>
            <a:xfrm>
              <a:off x="3383481" y="-1344004"/>
              <a:ext cx="6393" cy="277177"/>
            </a:xfrm>
            <a:custGeom>
              <a:avLst/>
              <a:gdLst/>
              <a:ahLst/>
              <a:cxnLst/>
              <a:rect l="l" t="t" r="r" b="b"/>
              <a:pathLst>
                <a:path w="6393" h="277177" extrusionOk="0">
                  <a:moveTo>
                    <a:pt x="6382" y="0"/>
                  </a:moveTo>
                  <a:cubicBezTo>
                    <a:pt x="6572" y="92393"/>
                    <a:pt x="4477" y="184880"/>
                    <a:pt x="0" y="277178"/>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59" name="Google Shape;359;p10"/>
            <p:cNvSpPr/>
            <p:nvPr/>
          </p:nvSpPr>
          <p:spPr>
            <a:xfrm>
              <a:off x="3292327" y="-1335051"/>
              <a:ext cx="7696" cy="268223"/>
            </a:xfrm>
            <a:custGeom>
              <a:avLst/>
              <a:gdLst/>
              <a:ahLst/>
              <a:cxnLst/>
              <a:rect l="l" t="t" r="r" b="b"/>
              <a:pathLst>
                <a:path w="7696" h="268223" extrusionOk="0">
                  <a:moveTo>
                    <a:pt x="0" y="0"/>
                  </a:moveTo>
                  <a:cubicBezTo>
                    <a:pt x="11335" y="91916"/>
                    <a:pt x="7048" y="175641"/>
                    <a:pt x="6191" y="2682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60" name="Google Shape;360;p10"/>
            <p:cNvSpPr/>
            <p:nvPr/>
          </p:nvSpPr>
          <p:spPr>
            <a:xfrm>
              <a:off x="3243165" y="-1069494"/>
              <a:ext cx="92471" cy="242739"/>
            </a:xfrm>
            <a:custGeom>
              <a:avLst/>
              <a:gdLst/>
              <a:ahLst/>
              <a:cxnLst/>
              <a:rect l="l" t="t" r="r" b="b"/>
              <a:pathLst>
                <a:path w="92471" h="242739" extrusionOk="0">
                  <a:moveTo>
                    <a:pt x="299" y="11430"/>
                  </a:moveTo>
                  <a:cubicBezTo>
                    <a:pt x="-654" y="51149"/>
                    <a:pt x="680" y="90868"/>
                    <a:pt x="4204" y="130397"/>
                  </a:cubicBezTo>
                  <a:cubicBezTo>
                    <a:pt x="7252" y="163830"/>
                    <a:pt x="12205" y="198120"/>
                    <a:pt x="29064" y="227266"/>
                  </a:cubicBezTo>
                  <a:cubicBezTo>
                    <a:pt x="32493" y="233267"/>
                    <a:pt x="36875" y="239268"/>
                    <a:pt x="43352" y="241649"/>
                  </a:cubicBezTo>
                  <a:cubicBezTo>
                    <a:pt x="52496" y="245078"/>
                    <a:pt x="62783" y="239935"/>
                    <a:pt x="69545" y="232981"/>
                  </a:cubicBezTo>
                  <a:cubicBezTo>
                    <a:pt x="85928" y="216408"/>
                    <a:pt x="89167" y="191167"/>
                    <a:pt x="90596" y="167830"/>
                  </a:cubicBezTo>
                  <a:cubicBezTo>
                    <a:pt x="94120" y="111919"/>
                    <a:pt x="92691" y="55626"/>
                    <a:pt x="8621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61" name="Google Shape;361;p10"/>
            <p:cNvSpPr/>
            <p:nvPr/>
          </p:nvSpPr>
          <p:spPr>
            <a:xfrm>
              <a:off x="3793437" y="-1351720"/>
              <a:ext cx="48387" cy="58578"/>
            </a:xfrm>
            <a:custGeom>
              <a:avLst/>
              <a:gdLst/>
              <a:ahLst/>
              <a:cxnLst/>
              <a:rect l="l" t="t" r="r" b="b"/>
              <a:pathLst>
                <a:path w="48387" h="58578" extrusionOk="0">
                  <a:moveTo>
                    <a:pt x="0" y="58579"/>
                  </a:moveTo>
                  <a:cubicBezTo>
                    <a:pt x="12002" y="36005"/>
                    <a:pt x="28575" y="16002"/>
                    <a:pt x="4838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62" name="Google Shape;362;p10"/>
            <p:cNvSpPr/>
            <p:nvPr/>
          </p:nvSpPr>
          <p:spPr>
            <a:xfrm>
              <a:off x="3802295" y="-1212655"/>
              <a:ext cx="49053" cy="10858"/>
            </a:xfrm>
            <a:custGeom>
              <a:avLst/>
              <a:gdLst/>
              <a:ahLst/>
              <a:cxnLst/>
              <a:rect l="l" t="t" r="r" b="b"/>
              <a:pathLst>
                <a:path w="49053" h="10858" extrusionOk="0">
                  <a:moveTo>
                    <a:pt x="0" y="10858"/>
                  </a:moveTo>
                  <a:cubicBezTo>
                    <a:pt x="15716" y="5048"/>
                    <a:pt x="32290" y="1429"/>
                    <a:pt x="4905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63" name="Google Shape;363;p10"/>
            <p:cNvSpPr/>
            <p:nvPr/>
          </p:nvSpPr>
          <p:spPr>
            <a:xfrm>
              <a:off x="3794389" y="-1106546"/>
              <a:ext cx="48863" cy="41433"/>
            </a:xfrm>
            <a:custGeom>
              <a:avLst/>
              <a:gdLst/>
              <a:ahLst/>
              <a:cxnLst/>
              <a:rect l="l" t="t" r="r" b="b"/>
              <a:pathLst>
                <a:path w="48863" h="41433" extrusionOk="0">
                  <a:moveTo>
                    <a:pt x="0" y="0"/>
                  </a:moveTo>
                  <a:cubicBezTo>
                    <a:pt x="17240" y="12573"/>
                    <a:pt x="33623" y="26384"/>
                    <a:pt x="48863" y="4143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364" name="Google Shape;364;p10"/>
          <p:cNvGrpSpPr/>
          <p:nvPr/>
        </p:nvGrpSpPr>
        <p:grpSpPr>
          <a:xfrm>
            <a:off x="9377004" y="837727"/>
            <a:ext cx="679947" cy="652506"/>
            <a:chOff x="3896486" y="3679569"/>
            <a:chExt cx="792294" cy="760319"/>
          </a:xfrm>
        </p:grpSpPr>
        <p:sp>
          <p:nvSpPr>
            <p:cNvPr id="365" name="Google Shape;365;p10"/>
            <p:cNvSpPr/>
            <p:nvPr/>
          </p:nvSpPr>
          <p:spPr>
            <a:xfrm>
              <a:off x="4023740" y="3792188"/>
              <a:ext cx="549116" cy="527138"/>
            </a:xfrm>
            <a:custGeom>
              <a:avLst/>
              <a:gdLst/>
              <a:ahLst/>
              <a:cxnLst/>
              <a:rect l="l" t="t" r="r" b="b"/>
              <a:pathLst>
                <a:path w="549116" h="527138" extrusionOk="0">
                  <a:moveTo>
                    <a:pt x="356330" y="0"/>
                  </a:moveTo>
                  <a:cubicBezTo>
                    <a:pt x="314420" y="41720"/>
                    <a:pt x="272034" y="83058"/>
                    <a:pt x="229267" y="123920"/>
                  </a:cubicBezTo>
                  <a:cubicBezTo>
                    <a:pt x="225457" y="127635"/>
                    <a:pt x="221266" y="131445"/>
                    <a:pt x="216122" y="132588"/>
                  </a:cubicBezTo>
                  <a:cubicBezTo>
                    <a:pt x="209740" y="134017"/>
                    <a:pt x="203263" y="131064"/>
                    <a:pt x="197263" y="128397"/>
                  </a:cubicBezTo>
                  <a:cubicBezTo>
                    <a:pt x="163449" y="113443"/>
                    <a:pt x="125635" y="105632"/>
                    <a:pt x="89154" y="111633"/>
                  </a:cubicBezTo>
                  <a:cubicBezTo>
                    <a:pt x="52673" y="117634"/>
                    <a:pt x="17812" y="138684"/>
                    <a:pt x="0" y="171069"/>
                  </a:cubicBezTo>
                  <a:lnTo>
                    <a:pt x="236220" y="393478"/>
                  </a:lnTo>
                  <a:cubicBezTo>
                    <a:pt x="274606" y="429673"/>
                    <a:pt x="313372" y="466154"/>
                    <a:pt x="343662" y="509302"/>
                  </a:cubicBezTo>
                  <a:cubicBezTo>
                    <a:pt x="348234" y="515779"/>
                    <a:pt x="352996" y="522732"/>
                    <a:pt x="360331" y="525685"/>
                  </a:cubicBezTo>
                  <a:cubicBezTo>
                    <a:pt x="375095" y="531590"/>
                    <a:pt x="390430" y="518446"/>
                    <a:pt x="399193" y="505206"/>
                  </a:cubicBezTo>
                  <a:cubicBezTo>
                    <a:pt x="435959" y="449485"/>
                    <a:pt x="430911" y="369570"/>
                    <a:pt x="387287" y="318992"/>
                  </a:cubicBezTo>
                  <a:cubicBezTo>
                    <a:pt x="441293" y="274320"/>
                    <a:pt x="495205" y="229457"/>
                    <a:pt x="549116" y="184499"/>
                  </a:cubicBezTo>
                  <a:cubicBezTo>
                    <a:pt x="487204" y="117729"/>
                    <a:pt x="422243" y="53816"/>
                    <a:pt x="356425" y="0"/>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66" name="Google Shape;366;p10"/>
            <p:cNvSpPr/>
            <p:nvPr/>
          </p:nvSpPr>
          <p:spPr>
            <a:xfrm>
              <a:off x="4372260" y="3679569"/>
              <a:ext cx="316520" cy="306768"/>
            </a:xfrm>
            <a:custGeom>
              <a:avLst/>
              <a:gdLst/>
              <a:ahLst/>
              <a:cxnLst/>
              <a:rect l="l" t="t" r="r" b="b"/>
              <a:pathLst>
                <a:path w="316520" h="306768" extrusionOk="0">
                  <a:moveTo>
                    <a:pt x="7429" y="113857"/>
                  </a:moveTo>
                  <a:cubicBezTo>
                    <a:pt x="3048" y="94998"/>
                    <a:pt x="-1334" y="75757"/>
                    <a:pt x="381" y="56422"/>
                  </a:cubicBezTo>
                  <a:cubicBezTo>
                    <a:pt x="2095" y="37086"/>
                    <a:pt x="10763" y="17464"/>
                    <a:pt x="27241" y="7273"/>
                  </a:cubicBezTo>
                  <a:cubicBezTo>
                    <a:pt x="52768" y="-8634"/>
                    <a:pt x="87630" y="3558"/>
                    <a:pt x="109251" y="24513"/>
                  </a:cubicBezTo>
                  <a:cubicBezTo>
                    <a:pt x="138302" y="52611"/>
                    <a:pt x="255841" y="139765"/>
                    <a:pt x="294513" y="203011"/>
                  </a:cubicBezTo>
                  <a:cubicBezTo>
                    <a:pt x="306895" y="223299"/>
                    <a:pt x="327660" y="259399"/>
                    <a:pt x="309181" y="277973"/>
                  </a:cubicBezTo>
                  <a:cubicBezTo>
                    <a:pt x="282892" y="304262"/>
                    <a:pt x="235362" y="314073"/>
                    <a:pt x="200501" y="301024"/>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67" name="Google Shape;367;p10"/>
            <p:cNvSpPr/>
            <p:nvPr/>
          </p:nvSpPr>
          <p:spPr>
            <a:xfrm>
              <a:off x="3896486" y="4104608"/>
              <a:ext cx="354806" cy="335280"/>
            </a:xfrm>
            <a:custGeom>
              <a:avLst/>
              <a:gdLst/>
              <a:ahLst/>
              <a:cxnLst/>
              <a:rect l="l" t="t" r="r" b="b"/>
              <a:pathLst>
                <a:path w="354806" h="335280" extrusionOk="0">
                  <a:moveTo>
                    <a:pt x="277463" y="0"/>
                  </a:moveTo>
                  <a:cubicBezTo>
                    <a:pt x="192786" y="114205"/>
                    <a:pt x="95917" y="230410"/>
                    <a:pt x="0" y="335280"/>
                  </a:cubicBezTo>
                  <a:cubicBezTo>
                    <a:pt x="129540" y="257842"/>
                    <a:pt x="243554" y="174784"/>
                    <a:pt x="354806" y="7277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68" name="Google Shape;368;p10"/>
            <p:cNvSpPr/>
            <p:nvPr/>
          </p:nvSpPr>
          <p:spPr>
            <a:xfrm>
              <a:off x="4284249" y="3882485"/>
              <a:ext cx="66484" cy="74961"/>
            </a:xfrm>
            <a:custGeom>
              <a:avLst/>
              <a:gdLst/>
              <a:ahLst/>
              <a:cxnLst/>
              <a:rect l="l" t="t" r="r" b="b"/>
              <a:pathLst>
                <a:path w="66484" h="74961" extrusionOk="0">
                  <a:moveTo>
                    <a:pt x="0" y="74962"/>
                  </a:moveTo>
                  <a:cubicBezTo>
                    <a:pt x="16859" y="45911"/>
                    <a:pt x="39624" y="20288"/>
                    <a:pt x="66484"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369" name="Google Shape;369;p10"/>
          <p:cNvSpPr/>
          <p:nvPr/>
        </p:nvSpPr>
        <p:spPr>
          <a:xfrm rot="-5657992">
            <a:off x="1640545" y="5341179"/>
            <a:ext cx="715367" cy="713032"/>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70" name="Google Shape;370;p10"/>
          <p:cNvSpPr/>
          <p:nvPr/>
        </p:nvSpPr>
        <p:spPr>
          <a:xfrm>
            <a:off x="5077376" y="926200"/>
            <a:ext cx="739500" cy="8592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371" name="Google Shape;371;p10"/>
          <p:cNvGrpSpPr/>
          <p:nvPr/>
        </p:nvGrpSpPr>
        <p:grpSpPr>
          <a:xfrm>
            <a:off x="5147599" y="890737"/>
            <a:ext cx="714761" cy="797669"/>
            <a:chOff x="5932213" y="4153080"/>
            <a:chExt cx="714761" cy="797669"/>
          </a:xfrm>
        </p:grpSpPr>
        <p:sp>
          <p:nvSpPr>
            <p:cNvPr id="372" name="Google Shape;372;p10"/>
            <p:cNvSpPr/>
            <p:nvPr/>
          </p:nvSpPr>
          <p:spPr>
            <a:xfrm>
              <a:off x="6140446" y="4442969"/>
              <a:ext cx="302911" cy="462703"/>
            </a:xfrm>
            <a:custGeom>
              <a:avLst/>
              <a:gdLst/>
              <a:ahLst/>
              <a:cxnLst/>
              <a:rect l="l" t="t" r="r" b="b"/>
              <a:pathLst>
                <a:path w="302911" h="462703" extrusionOk="0">
                  <a:moveTo>
                    <a:pt x="140740" y="462655"/>
                  </a:moveTo>
                  <a:cubicBezTo>
                    <a:pt x="129652" y="463361"/>
                    <a:pt x="119693" y="456369"/>
                    <a:pt x="117716" y="446340"/>
                  </a:cubicBezTo>
                  <a:cubicBezTo>
                    <a:pt x="110794" y="411873"/>
                    <a:pt x="93278" y="335312"/>
                    <a:pt x="67569" y="296537"/>
                  </a:cubicBezTo>
                  <a:cubicBezTo>
                    <a:pt x="33739" y="245614"/>
                    <a:pt x="-3483" y="191301"/>
                    <a:pt x="261" y="131832"/>
                  </a:cubicBezTo>
                  <a:cubicBezTo>
                    <a:pt x="3015" y="88325"/>
                    <a:pt x="29501" y="46584"/>
                    <a:pt x="69477" y="22641"/>
                  </a:cubicBezTo>
                  <a:cubicBezTo>
                    <a:pt x="109523" y="-1231"/>
                    <a:pt x="162070" y="-6670"/>
                    <a:pt x="206919" y="8445"/>
                  </a:cubicBezTo>
                  <a:cubicBezTo>
                    <a:pt x="223234" y="13954"/>
                    <a:pt x="238561" y="22005"/>
                    <a:pt x="251274" y="32812"/>
                  </a:cubicBezTo>
                  <a:cubicBezTo>
                    <a:pt x="275075" y="52940"/>
                    <a:pt x="288706" y="81333"/>
                    <a:pt x="296052" y="110220"/>
                  </a:cubicBezTo>
                  <a:cubicBezTo>
                    <a:pt x="308694" y="160154"/>
                    <a:pt x="303750" y="213620"/>
                    <a:pt x="282138" y="260941"/>
                  </a:cubicBezTo>
                  <a:cubicBezTo>
                    <a:pt x="269919" y="287709"/>
                    <a:pt x="252474" y="312641"/>
                    <a:pt x="243858" y="340609"/>
                  </a:cubicBezTo>
                  <a:cubicBezTo>
                    <a:pt x="236018" y="366247"/>
                    <a:pt x="238561" y="411096"/>
                    <a:pt x="240891" y="436664"/>
                  </a:cubicBezTo>
                  <a:cubicBezTo>
                    <a:pt x="241880" y="447399"/>
                    <a:pt x="233051" y="456722"/>
                    <a:pt x="221327" y="457428"/>
                  </a:cubicBezTo>
                  <a:lnTo>
                    <a:pt x="140740" y="462513"/>
                  </a:ln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73" name="Google Shape;373;p10"/>
            <p:cNvSpPr/>
            <p:nvPr/>
          </p:nvSpPr>
          <p:spPr>
            <a:xfrm>
              <a:off x="6204765" y="4536238"/>
              <a:ext cx="162465" cy="244655"/>
            </a:xfrm>
            <a:custGeom>
              <a:avLst/>
              <a:gdLst/>
              <a:ahLst/>
              <a:cxnLst/>
              <a:rect l="l" t="t" r="r" b="b"/>
              <a:pathLst>
                <a:path w="162465" h="244655" extrusionOk="0">
                  <a:moveTo>
                    <a:pt x="72537" y="244656"/>
                  </a:moveTo>
                  <a:cubicBezTo>
                    <a:pt x="75363" y="183421"/>
                    <a:pt x="65687" y="121622"/>
                    <a:pt x="44145" y="64201"/>
                  </a:cubicBezTo>
                  <a:cubicBezTo>
                    <a:pt x="40896" y="55655"/>
                    <a:pt x="37152" y="46756"/>
                    <a:pt x="30090" y="40964"/>
                  </a:cubicBezTo>
                  <a:cubicBezTo>
                    <a:pt x="23027" y="35173"/>
                    <a:pt x="11585" y="33619"/>
                    <a:pt x="5017" y="40046"/>
                  </a:cubicBezTo>
                  <a:cubicBezTo>
                    <a:pt x="1415" y="43577"/>
                    <a:pt x="-68" y="48804"/>
                    <a:pt x="2" y="53819"/>
                  </a:cubicBezTo>
                  <a:cubicBezTo>
                    <a:pt x="214" y="65402"/>
                    <a:pt x="8054" y="75784"/>
                    <a:pt x="17942" y="81787"/>
                  </a:cubicBezTo>
                  <a:cubicBezTo>
                    <a:pt x="27830" y="87791"/>
                    <a:pt x="39483" y="90051"/>
                    <a:pt x="50925" y="91534"/>
                  </a:cubicBezTo>
                  <a:cubicBezTo>
                    <a:pt x="58765" y="92523"/>
                    <a:pt x="67099" y="93159"/>
                    <a:pt x="74232" y="89768"/>
                  </a:cubicBezTo>
                  <a:cubicBezTo>
                    <a:pt x="86734" y="83836"/>
                    <a:pt x="90972" y="68439"/>
                    <a:pt x="93796" y="54878"/>
                  </a:cubicBezTo>
                  <a:cubicBezTo>
                    <a:pt x="95915" y="44849"/>
                    <a:pt x="97964" y="34608"/>
                    <a:pt x="96622" y="24437"/>
                  </a:cubicBezTo>
                  <a:cubicBezTo>
                    <a:pt x="95280" y="14267"/>
                    <a:pt x="89700" y="4096"/>
                    <a:pt x="80307" y="0"/>
                  </a:cubicBezTo>
                  <a:cubicBezTo>
                    <a:pt x="65404" y="17304"/>
                    <a:pt x="65969" y="45838"/>
                    <a:pt x="81507" y="62576"/>
                  </a:cubicBezTo>
                  <a:cubicBezTo>
                    <a:pt x="97046" y="79315"/>
                    <a:pt x="125508" y="81929"/>
                    <a:pt x="143872" y="68368"/>
                  </a:cubicBezTo>
                  <a:cubicBezTo>
                    <a:pt x="162235" y="54808"/>
                    <a:pt x="168027" y="26839"/>
                    <a:pt x="156585" y="7063"/>
                  </a:cubicBezTo>
                  <a:cubicBezTo>
                    <a:pt x="155172" y="4591"/>
                    <a:pt x="152983" y="1977"/>
                    <a:pt x="150158" y="2048"/>
                  </a:cubicBezTo>
                  <a:cubicBezTo>
                    <a:pt x="148180" y="2048"/>
                    <a:pt x="146485" y="3461"/>
                    <a:pt x="145073" y="4803"/>
                  </a:cubicBezTo>
                  <a:cubicBezTo>
                    <a:pt x="130382" y="18999"/>
                    <a:pt x="127274" y="41035"/>
                    <a:pt x="125226" y="61376"/>
                  </a:cubicBezTo>
                  <a:cubicBezTo>
                    <a:pt x="119223" y="122610"/>
                    <a:pt x="116680" y="187023"/>
                    <a:pt x="142389" y="24296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74" name="Google Shape;374;p10"/>
            <p:cNvSpPr/>
            <p:nvPr/>
          </p:nvSpPr>
          <p:spPr>
            <a:xfrm>
              <a:off x="6237962" y="4782446"/>
              <a:ext cx="141256" cy="5934"/>
            </a:xfrm>
            <a:custGeom>
              <a:avLst/>
              <a:gdLst/>
              <a:ahLst/>
              <a:cxnLst/>
              <a:rect l="l" t="t" r="r" b="b"/>
              <a:pathLst>
                <a:path w="141256" h="5934" extrusionOk="0">
                  <a:moveTo>
                    <a:pt x="0" y="5934"/>
                  </a:moveTo>
                  <a:cubicBezTo>
                    <a:pt x="46968" y="1909"/>
                    <a:pt x="94077" y="-69"/>
                    <a:pt x="141256" y="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75" name="Google Shape;375;p10"/>
            <p:cNvSpPr/>
            <p:nvPr/>
          </p:nvSpPr>
          <p:spPr>
            <a:xfrm>
              <a:off x="6244177" y="4807380"/>
              <a:ext cx="130662" cy="5156"/>
            </a:xfrm>
            <a:custGeom>
              <a:avLst/>
              <a:gdLst/>
              <a:ahLst/>
              <a:cxnLst/>
              <a:rect l="l" t="t" r="r" b="b"/>
              <a:pathLst>
                <a:path w="130662" h="5156" extrusionOk="0">
                  <a:moveTo>
                    <a:pt x="0" y="5156"/>
                  </a:moveTo>
                  <a:lnTo>
                    <a:pt x="130662"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76" name="Google Shape;376;p10"/>
            <p:cNvSpPr/>
            <p:nvPr/>
          </p:nvSpPr>
          <p:spPr>
            <a:xfrm>
              <a:off x="6269109" y="4834857"/>
              <a:ext cx="109968" cy="3740"/>
            </a:xfrm>
            <a:custGeom>
              <a:avLst/>
              <a:gdLst/>
              <a:ahLst/>
              <a:cxnLst/>
              <a:rect l="l" t="t" r="r" b="b"/>
              <a:pathLst>
                <a:path w="109968" h="3740" extrusionOk="0">
                  <a:moveTo>
                    <a:pt x="0" y="3741"/>
                  </a:moveTo>
                  <a:cubicBezTo>
                    <a:pt x="36162" y="280"/>
                    <a:pt x="73241" y="-780"/>
                    <a:pt x="109968" y="562"/>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77" name="Google Shape;377;p10"/>
            <p:cNvSpPr/>
            <p:nvPr/>
          </p:nvSpPr>
          <p:spPr>
            <a:xfrm>
              <a:off x="6252511" y="4861622"/>
              <a:ext cx="113217" cy="4750"/>
            </a:xfrm>
            <a:custGeom>
              <a:avLst/>
              <a:gdLst/>
              <a:ahLst/>
              <a:cxnLst/>
              <a:rect l="l" t="t" r="r" b="b"/>
              <a:pathLst>
                <a:path w="113217" h="4750" extrusionOk="0">
                  <a:moveTo>
                    <a:pt x="0" y="4096"/>
                  </a:moveTo>
                  <a:cubicBezTo>
                    <a:pt x="37857" y="5721"/>
                    <a:pt x="75996" y="4308"/>
                    <a:pt x="113217"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78" name="Google Shape;378;p10"/>
            <p:cNvSpPr/>
            <p:nvPr/>
          </p:nvSpPr>
          <p:spPr>
            <a:xfrm>
              <a:off x="6283023" y="4900609"/>
              <a:ext cx="82633" cy="50140"/>
            </a:xfrm>
            <a:custGeom>
              <a:avLst/>
              <a:gdLst/>
              <a:ahLst/>
              <a:cxnLst/>
              <a:rect l="l" t="t" r="r" b="b"/>
              <a:pathLst>
                <a:path w="82633" h="50140" extrusionOk="0">
                  <a:moveTo>
                    <a:pt x="0" y="7840"/>
                  </a:moveTo>
                  <a:cubicBezTo>
                    <a:pt x="1766" y="21118"/>
                    <a:pt x="4238" y="35879"/>
                    <a:pt x="14761" y="44143"/>
                  </a:cubicBezTo>
                  <a:cubicBezTo>
                    <a:pt x="26203" y="53113"/>
                    <a:pt x="42942" y="50852"/>
                    <a:pt x="56220" y="44990"/>
                  </a:cubicBezTo>
                  <a:cubicBezTo>
                    <a:pt x="65049" y="41106"/>
                    <a:pt x="73524" y="35526"/>
                    <a:pt x="78539" y="27262"/>
                  </a:cubicBezTo>
                  <a:cubicBezTo>
                    <a:pt x="83553" y="18999"/>
                    <a:pt x="84401" y="7699"/>
                    <a:pt x="7860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79" name="Google Shape;379;p10"/>
            <p:cNvSpPr/>
            <p:nvPr/>
          </p:nvSpPr>
          <p:spPr>
            <a:xfrm>
              <a:off x="5981441" y="4729830"/>
              <a:ext cx="80868" cy="47956"/>
            </a:xfrm>
            <a:custGeom>
              <a:avLst/>
              <a:gdLst/>
              <a:ahLst/>
              <a:cxnLst/>
              <a:rect l="l" t="t" r="r" b="b"/>
              <a:pathLst>
                <a:path w="80868" h="47956" extrusionOk="0">
                  <a:moveTo>
                    <a:pt x="0" y="47956"/>
                  </a:moveTo>
                  <a:cubicBezTo>
                    <a:pt x="26627" y="31430"/>
                    <a:pt x="53607" y="15397"/>
                    <a:pt x="80869"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0" name="Google Shape;380;p10"/>
            <p:cNvSpPr/>
            <p:nvPr/>
          </p:nvSpPr>
          <p:spPr>
            <a:xfrm>
              <a:off x="5932213" y="4591823"/>
              <a:ext cx="84330" cy="7486"/>
            </a:xfrm>
            <a:custGeom>
              <a:avLst/>
              <a:gdLst/>
              <a:ahLst/>
              <a:cxnLst/>
              <a:rect l="l" t="t" r="r" b="b"/>
              <a:pathLst>
                <a:path w="84330" h="7486" extrusionOk="0">
                  <a:moveTo>
                    <a:pt x="0" y="7487"/>
                  </a:moveTo>
                  <a:lnTo>
                    <a:pt x="8433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1" name="Google Shape;381;p10"/>
            <p:cNvSpPr/>
            <p:nvPr/>
          </p:nvSpPr>
          <p:spPr>
            <a:xfrm>
              <a:off x="5979110" y="4302529"/>
              <a:ext cx="85954" cy="51629"/>
            </a:xfrm>
            <a:custGeom>
              <a:avLst/>
              <a:gdLst/>
              <a:ahLst/>
              <a:cxnLst/>
              <a:rect l="l" t="t" r="r" b="b"/>
              <a:pathLst>
                <a:path w="85954" h="51629" extrusionOk="0">
                  <a:moveTo>
                    <a:pt x="85954" y="51629"/>
                  </a:moveTo>
                  <a:cubicBezTo>
                    <a:pt x="56432" y="35950"/>
                    <a:pt x="27686" y="18717"/>
                    <a:pt x="0"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2" name="Google Shape;382;p10"/>
            <p:cNvSpPr/>
            <p:nvPr/>
          </p:nvSpPr>
          <p:spPr>
            <a:xfrm>
              <a:off x="6260182" y="4153080"/>
              <a:ext cx="7019" cy="103187"/>
            </a:xfrm>
            <a:custGeom>
              <a:avLst/>
              <a:gdLst/>
              <a:ahLst/>
              <a:cxnLst/>
              <a:rect l="l" t="t" r="r" b="b"/>
              <a:pathLst>
                <a:path w="7019" h="103187" extrusionOk="0">
                  <a:moveTo>
                    <a:pt x="7020" y="103188"/>
                  </a:moveTo>
                  <a:cubicBezTo>
                    <a:pt x="1017" y="69216"/>
                    <a:pt x="-1173" y="34537"/>
                    <a:pt x="593" y="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3" name="Google Shape;383;p10"/>
            <p:cNvSpPr/>
            <p:nvPr/>
          </p:nvSpPr>
          <p:spPr>
            <a:xfrm>
              <a:off x="6450059" y="4228511"/>
              <a:ext cx="68368" cy="90969"/>
            </a:xfrm>
            <a:custGeom>
              <a:avLst/>
              <a:gdLst/>
              <a:ahLst/>
              <a:cxnLst/>
              <a:rect l="l" t="t" r="r" b="b"/>
              <a:pathLst>
                <a:path w="68368" h="90969" extrusionOk="0">
                  <a:moveTo>
                    <a:pt x="0" y="90969"/>
                  </a:moveTo>
                  <a:lnTo>
                    <a:pt x="68368"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4" name="Google Shape;384;p10"/>
            <p:cNvSpPr/>
            <p:nvPr/>
          </p:nvSpPr>
          <p:spPr>
            <a:xfrm>
              <a:off x="6532270" y="4394417"/>
              <a:ext cx="102340" cy="33195"/>
            </a:xfrm>
            <a:custGeom>
              <a:avLst/>
              <a:gdLst/>
              <a:ahLst/>
              <a:cxnLst/>
              <a:rect l="l" t="t" r="r" b="b"/>
              <a:pathLst>
                <a:path w="102340" h="33195" extrusionOk="0">
                  <a:moveTo>
                    <a:pt x="0" y="33195"/>
                  </a:moveTo>
                  <a:cubicBezTo>
                    <a:pt x="19776" y="29805"/>
                    <a:pt x="38775" y="22954"/>
                    <a:pt x="57703" y="16103"/>
                  </a:cubicBezTo>
                  <a:lnTo>
                    <a:pt x="102340"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5" name="Google Shape;385;p10"/>
            <p:cNvSpPr/>
            <p:nvPr/>
          </p:nvSpPr>
          <p:spPr>
            <a:xfrm>
              <a:off x="6565395" y="4557475"/>
              <a:ext cx="81579" cy="4259"/>
            </a:xfrm>
            <a:custGeom>
              <a:avLst/>
              <a:gdLst/>
              <a:ahLst/>
              <a:cxnLst/>
              <a:rect l="l" t="t" r="r" b="b"/>
              <a:pathLst>
                <a:path w="81579" h="4259" extrusionOk="0">
                  <a:moveTo>
                    <a:pt x="0" y="4260"/>
                  </a:moveTo>
                  <a:lnTo>
                    <a:pt x="78397" y="2776"/>
                  </a:lnTo>
                  <a:cubicBezTo>
                    <a:pt x="79598" y="2776"/>
                    <a:pt x="81010" y="2565"/>
                    <a:pt x="81505" y="1505"/>
                  </a:cubicBezTo>
                  <a:cubicBezTo>
                    <a:pt x="81999" y="446"/>
                    <a:pt x="79881" y="-684"/>
                    <a:pt x="79739" y="516"/>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6" name="Google Shape;386;p10"/>
            <p:cNvSpPr/>
            <p:nvPr/>
          </p:nvSpPr>
          <p:spPr>
            <a:xfrm>
              <a:off x="6548585" y="4692892"/>
              <a:ext cx="97325" cy="45272"/>
            </a:xfrm>
            <a:custGeom>
              <a:avLst/>
              <a:gdLst/>
              <a:ahLst/>
              <a:cxnLst/>
              <a:rect l="l" t="t" r="r" b="b"/>
              <a:pathLst>
                <a:path w="97325" h="45272" extrusionOk="0">
                  <a:moveTo>
                    <a:pt x="0" y="0"/>
                  </a:moveTo>
                  <a:cubicBezTo>
                    <a:pt x="33336" y="13137"/>
                    <a:pt x="65826" y="28251"/>
                    <a:pt x="97325" y="45273"/>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387" name="Google Shape;387;p10"/>
          <p:cNvSpPr/>
          <p:nvPr/>
        </p:nvSpPr>
        <p:spPr>
          <a:xfrm rot="10114145" flipH="1">
            <a:off x="4295394" y="5483630"/>
            <a:ext cx="5455075" cy="429327"/>
          </a:xfrm>
          <a:custGeom>
            <a:avLst/>
            <a:gdLst/>
            <a:ahLst/>
            <a:cxnLst/>
            <a:rect l="l" t="t" r="r" b="b"/>
            <a:pathLst>
              <a:path w="367104" h="25643" extrusionOk="0">
                <a:moveTo>
                  <a:pt x="0" y="25643"/>
                </a:moveTo>
                <a:cubicBezTo>
                  <a:pt x="7545" y="24000"/>
                  <a:pt x="25624" y="16529"/>
                  <a:pt x="45271" y="15782"/>
                </a:cubicBezTo>
                <a:cubicBezTo>
                  <a:pt x="64919" y="15035"/>
                  <a:pt x="95548" y="22654"/>
                  <a:pt x="117885" y="21160"/>
                </a:cubicBezTo>
                <a:cubicBezTo>
                  <a:pt x="140222" y="19666"/>
                  <a:pt x="158750" y="6966"/>
                  <a:pt x="179294" y="6817"/>
                </a:cubicBezTo>
                <a:cubicBezTo>
                  <a:pt x="199838" y="6668"/>
                  <a:pt x="218066" y="21385"/>
                  <a:pt x="241150" y="20264"/>
                </a:cubicBezTo>
                <a:cubicBezTo>
                  <a:pt x="264234" y="19143"/>
                  <a:pt x="296806" y="840"/>
                  <a:pt x="317798" y="93"/>
                </a:cubicBezTo>
                <a:cubicBezTo>
                  <a:pt x="338790" y="-654"/>
                  <a:pt x="358886" y="13167"/>
                  <a:pt x="367104" y="15782"/>
                </a:cubicBezTo>
              </a:path>
            </a:pathLst>
          </a:custGeom>
          <a:noFill/>
          <a:ln w="19050" cap="flat" cmpd="sng">
            <a:solidFill>
              <a:schemeClr val="accent3"/>
            </a:solidFill>
            <a:prstDash val="dash"/>
            <a:round/>
            <a:headEnd type="none" w="med" len="med"/>
            <a:tailEnd type="none" w="med" len="med"/>
          </a:ln>
        </p:spPr>
      </p:sp>
      <p:grpSp>
        <p:nvGrpSpPr>
          <p:cNvPr id="388" name="Google Shape;388;p10"/>
          <p:cNvGrpSpPr/>
          <p:nvPr/>
        </p:nvGrpSpPr>
        <p:grpSpPr>
          <a:xfrm rot="742108">
            <a:off x="9674261" y="4568293"/>
            <a:ext cx="685711" cy="709428"/>
            <a:chOff x="8025585" y="-543333"/>
            <a:chExt cx="685704" cy="709421"/>
          </a:xfrm>
        </p:grpSpPr>
        <p:sp>
          <p:nvSpPr>
            <p:cNvPr id="389" name="Google Shape;389;p10"/>
            <p:cNvSpPr/>
            <p:nvPr/>
          </p:nvSpPr>
          <p:spPr>
            <a:xfrm>
              <a:off x="8025585" y="-541714"/>
              <a:ext cx="684847" cy="707802"/>
            </a:xfrm>
            <a:custGeom>
              <a:avLst/>
              <a:gdLst/>
              <a:ahLst/>
              <a:cxnLst/>
              <a:rect l="l" t="t" r="r" b="b"/>
              <a:pathLst>
                <a:path w="684847" h="707802" extrusionOk="0">
                  <a:moveTo>
                    <a:pt x="212027" y="376333"/>
                  </a:moveTo>
                  <a:lnTo>
                    <a:pt x="169355" y="534924"/>
                  </a:lnTo>
                  <a:cubicBezTo>
                    <a:pt x="196691" y="530161"/>
                    <a:pt x="216789" y="507873"/>
                    <a:pt x="238125" y="490157"/>
                  </a:cubicBezTo>
                  <a:cubicBezTo>
                    <a:pt x="259461" y="472440"/>
                    <a:pt x="289656" y="458153"/>
                    <a:pt x="313944" y="471487"/>
                  </a:cubicBezTo>
                  <a:cubicBezTo>
                    <a:pt x="390525" y="542163"/>
                    <a:pt x="458914" y="621602"/>
                    <a:pt x="517493" y="707803"/>
                  </a:cubicBezTo>
                  <a:cubicBezTo>
                    <a:pt x="500158" y="645319"/>
                    <a:pt x="517589" y="579120"/>
                    <a:pt x="535305" y="516731"/>
                  </a:cubicBezTo>
                  <a:cubicBezTo>
                    <a:pt x="584073" y="344233"/>
                    <a:pt x="634460" y="172117"/>
                    <a:pt x="684848" y="0"/>
                  </a:cubicBezTo>
                  <a:cubicBezTo>
                    <a:pt x="522161" y="68675"/>
                    <a:pt x="350806" y="113919"/>
                    <a:pt x="180118" y="158972"/>
                  </a:cubicBezTo>
                  <a:lnTo>
                    <a:pt x="0" y="206502"/>
                  </a:lnTo>
                  <a:cubicBezTo>
                    <a:pt x="83534" y="240316"/>
                    <a:pt x="155639" y="301466"/>
                    <a:pt x="212027" y="376333"/>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0" name="Google Shape;390;p10"/>
            <p:cNvSpPr/>
            <p:nvPr/>
          </p:nvSpPr>
          <p:spPr>
            <a:xfrm>
              <a:off x="8239326" y="-543333"/>
              <a:ext cx="471963" cy="480440"/>
            </a:xfrm>
            <a:custGeom>
              <a:avLst/>
              <a:gdLst/>
              <a:ahLst/>
              <a:cxnLst/>
              <a:rect l="l" t="t" r="r" b="b"/>
              <a:pathLst>
                <a:path w="471963" h="480440" extrusionOk="0">
                  <a:moveTo>
                    <a:pt x="0" y="371380"/>
                  </a:moveTo>
                  <a:cubicBezTo>
                    <a:pt x="156210" y="246221"/>
                    <a:pt x="313563" y="122396"/>
                    <a:pt x="471964" y="0"/>
                  </a:cubicBezTo>
                  <a:cubicBezTo>
                    <a:pt x="355282" y="162877"/>
                    <a:pt x="238506" y="325850"/>
                    <a:pt x="110966" y="480441"/>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dk1"/>
              </a:buClr>
              <a:buSzPts val="4000"/>
              <a:buFont typeface="Roboto" panose="02000000000000000000"/>
              <a:buNone/>
              <a:defRPr sz="4000" b="1">
                <a:solidFill>
                  <a:schemeClr val="dk1"/>
                </a:solidFill>
                <a:latin typeface="Roboto" panose="02000000000000000000"/>
                <a:ea typeface="Roboto" panose="02000000000000000000"/>
                <a:cs typeface="Roboto" panose="02000000000000000000"/>
                <a:sym typeface="Roboto" panose="02000000000000000000"/>
              </a:defRPr>
            </a:lvl1pPr>
            <a:lvl2pPr lvl="1">
              <a:spcBef>
                <a:spcPts val="0"/>
              </a:spcBef>
              <a:spcAft>
                <a:spcPts val="0"/>
              </a:spcAft>
              <a:buClr>
                <a:schemeClr val="dk1"/>
              </a:buClr>
              <a:buSzPts val="4000"/>
              <a:buFont typeface="Roboto" panose="02000000000000000000"/>
              <a:buNone/>
              <a:defRPr sz="4000" b="1">
                <a:solidFill>
                  <a:schemeClr val="dk1"/>
                </a:solidFill>
                <a:latin typeface="Roboto" panose="02000000000000000000"/>
                <a:ea typeface="Roboto" panose="02000000000000000000"/>
                <a:cs typeface="Roboto" panose="02000000000000000000"/>
                <a:sym typeface="Roboto" panose="02000000000000000000"/>
              </a:defRPr>
            </a:lvl2pPr>
            <a:lvl3pPr lvl="2">
              <a:spcBef>
                <a:spcPts val="0"/>
              </a:spcBef>
              <a:spcAft>
                <a:spcPts val="0"/>
              </a:spcAft>
              <a:buClr>
                <a:schemeClr val="dk1"/>
              </a:buClr>
              <a:buSzPts val="4000"/>
              <a:buFont typeface="Roboto" panose="02000000000000000000"/>
              <a:buNone/>
              <a:defRPr sz="4000" b="1">
                <a:solidFill>
                  <a:schemeClr val="dk1"/>
                </a:solidFill>
                <a:latin typeface="Roboto" panose="02000000000000000000"/>
                <a:ea typeface="Roboto" panose="02000000000000000000"/>
                <a:cs typeface="Roboto" panose="02000000000000000000"/>
                <a:sym typeface="Roboto" panose="02000000000000000000"/>
              </a:defRPr>
            </a:lvl3pPr>
            <a:lvl4pPr lvl="3">
              <a:spcBef>
                <a:spcPts val="0"/>
              </a:spcBef>
              <a:spcAft>
                <a:spcPts val="0"/>
              </a:spcAft>
              <a:buClr>
                <a:schemeClr val="dk1"/>
              </a:buClr>
              <a:buSzPts val="4000"/>
              <a:buFont typeface="Roboto" panose="02000000000000000000"/>
              <a:buNone/>
              <a:defRPr sz="4000" b="1">
                <a:solidFill>
                  <a:schemeClr val="dk1"/>
                </a:solidFill>
                <a:latin typeface="Roboto" panose="02000000000000000000"/>
                <a:ea typeface="Roboto" panose="02000000000000000000"/>
                <a:cs typeface="Roboto" panose="02000000000000000000"/>
                <a:sym typeface="Roboto" panose="02000000000000000000"/>
              </a:defRPr>
            </a:lvl4pPr>
            <a:lvl5pPr lvl="4">
              <a:spcBef>
                <a:spcPts val="0"/>
              </a:spcBef>
              <a:spcAft>
                <a:spcPts val="0"/>
              </a:spcAft>
              <a:buClr>
                <a:schemeClr val="dk1"/>
              </a:buClr>
              <a:buSzPts val="4000"/>
              <a:buFont typeface="Roboto" panose="02000000000000000000"/>
              <a:buNone/>
              <a:defRPr sz="4000" b="1">
                <a:solidFill>
                  <a:schemeClr val="dk1"/>
                </a:solidFill>
                <a:latin typeface="Roboto" panose="02000000000000000000"/>
                <a:ea typeface="Roboto" panose="02000000000000000000"/>
                <a:cs typeface="Roboto" panose="02000000000000000000"/>
                <a:sym typeface="Roboto" panose="02000000000000000000"/>
              </a:defRPr>
            </a:lvl5pPr>
            <a:lvl6pPr lvl="5">
              <a:spcBef>
                <a:spcPts val="0"/>
              </a:spcBef>
              <a:spcAft>
                <a:spcPts val="0"/>
              </a:spcAft>
              <a:buClr>
                <a:schemeClr val="dk1"/>
              </a:buClr>
              <a:buSzPts val="4000"/>
              <a:buFont typeface="Roboto" panose="02000000000000000000"/>
              <a:buNone/>
              <a:defRPr sz="4000" b="1">
                <a:solidFill>
                  <a:schemeClr val="dk1"/>
                </a:solidFill>
                <a:latin typeface="Roboto" panose="02000000000000000000"/>
                <a:ea typeface="Roboto" panose="02000000000000000000"/>
                <a:cs typeface="Roboto" panose="02000000000000000000"/>
                <a:sym typeface="Roboto" panose="02000000000000000000"/>
              </a:defRPr>
            </a:lvl6pPr>
            <a:lvl7pPr lvl="6">
              <a:spcBef>
                <a:spcPts val="0"/>
              </a:spcBef>
              <a:spcAft>
                <a:spcPts val="0"/>
              </a:spcAft>
              <a:buClr>
                <a:schemeClr val="dk1"/>
              </a:buClr>
              <a:buSzPts val="4000"/>
              <a:buFont typeface="Roboto" panose="02000000000000000000"/>
              <a:buNone/>
              <a:defRPr sz="4000" b="1">
                <a:solidFill>
                  <a:schemeClr val="dk1"/>
                </a:solidFill>
                <a:latin typeface="Roboto" panose="02000000000000000000"/>
                <a:ea typeface="Roboto" panose="02000000000000000000"/>
                <a:cs typeface="Roboto" panose="02000000000000000000"/>
                <a:sym typeface="Roboto" panose="02000000000000000000"/>
              </a:defRPr>
            </a:lvl7pPr>
            <a:lvl8pPr lvl="7">
              <a:spcBef>
                <a:spcPts val="0"/>
              </a:spcBef>
              <a:spcAft>
                <a:spcPts val="0"/>
              </a:spcAft>
              <a:buClr>
                <a:schemeClr val="dk1"/>
              </a:buClr>
              <a:buSzPts val="4000"/>
              <a:buFont typeface="Roboto" panose="02000000000000000000"/>
              <a:buNone/>
              <a:defRPr sz="4000" b="1">
                <a:solidFill>
                  <a:schemeClr val="dk1"/>
                </a:solidFill>
                <a:latin typeface="Roboto" panose="02000000000000000000"/>
                <a:ea typeface="Roboto" panose="02000000000000000000"/>
                <a:cs typeface="Roboto" panose="02000000000000000000"/>
                <a:sym typeface="Roboto" panose="02000000000000000000"/>
              </a:defRPr>
            </a:lvl8pPr>
            <a:lvl9pPr lvl="8">
              <a:spcBef>
                <a:spcPts val="0"/>
              </a:spcBef>
              <a:spcAft>
                <a:spcPts val="0"/>
              </a:spcAft>
              <a:buClr>
                <a:schemeClr val="dk1"/>
              </a:buClr>
              <a:buSzPts val="4000"/>
              <a:buFont typeface="Roboto" panose="02000000000000000000"/>
              <a:buNone/>
              <a:defRPr sz="4000" b="1">
                <a:solidFill>
                  <a:schemeClr val="dk1"/>
                </a:solidFill>
                <a:latin typeface="Roboto" panose="02000000000000000000"/>
                <a:ea typeface="Roboto" panose="02000000000000000000"/>
                <a:cs typeface="Roboto" panose="02000000000000000000"/>
                <a:sym typeface="Roboto" panose="02000000000000000000"/>
              </a:defRPr>
            </a:lvl9pPr>
          </a:lstStyle>
          <a:p/>
        </p:txBody>
      </p:sp>
      <p:sp>
        <p:nvSpPr>
          <p:cNvPr id="7" name="Google Shape;7;p1"/>
          <p:cNvSpPr txBox="1"/>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9250">
              <a:lnSpc>
                <a:spcPct val="115000"/>
              </a:lnSpc>
              <a:spcBef>
                <a:spcPts val="0"/>
              </a:spcBef>
              <a:spcAft>
                <a:spcPts val="0"/>
              </a:spcAft>
              <a:buClr>
                <a:schemeClr val="dk2"/>
              </a:buClr>
              <a:buSzPts val="1900"/>
              <a:buFont typeface="Roboto" panose="02000000000000000000"/>
              <a:buChar char="●"/>
              <a:defRPr sz="1900">
                <a:solidFill>
                  <a:schemeClr val="dk2"/>
                </a:solidFill>
                <a:latin typeface="Roboto" panose="02000000000000000000"/>
                <a:ea typeface="Roboto" panose="02000000000000000000"/>
                <a:cs typeface="Roboto" panose="02000000000000000000"/>
                <a:sym typeface="Roboto" panose="02000000000000000000"/>
              </a:defRPr>
            </a:lvl1pPr>
            <a:lvl2pPr marL="914400" lvl="1" indent="-349250">
              <a:lnSpc>
                <a:spcPct val="115000"/>
              </a:lnSpc>
              <a:spcBef>
                <a:spcPts val="2100"/>
              </a:spcBef>
              <a:spcAft>
                <a:spcPts val="0"/>
              </a:spcAft>
              <a:buClr>
                <a:schemeClr val="dk2"/>
              </a:buClr>
              <a:buSzPts val="1900"/>
              <a:buFont typeface="Roboto" panose="02000000000000000000"/>
              <a:buChar char="○"/>
              <a:defRPr sz="1900">
                <a:solidFill>
                  <a:schemeClr val="dk2"/>
                </a:solidFill>
                <a:latin typeface="Roboto" panose="02000000000000000000"/>
                <a:ea typeface="Roboto" panose="02000000000000000000"/>
                <a:cs typeface="Roboto" panose="02000000000000000000"/>
                <a:sym typeface="Roboto" panose="02000000000000000000"/>
              </a:defRPr>
            </a:lvl2pPr>
            <a:lvl3pPr marL="1371600" lvl="2" indent="-349250">
              <a:lnSpc>
                <a:spcPct val="115000"/>
              </a:lnSpc>
              <a:spcBef>
                <a:spcPts val="2100"/>
              </a:spcBef>
              <a:spcAft>
                <a:spcPts val="0"/>
              </a:spcAft>
              <a:buClr>
                <a:schemeClr val="dk2"/>
              </a:buClr>
              <a:buSzPts val="1900"/>
              <a:buFont typeface="Roboto" panose="02000000000000000000"/>
              <a:buChar char="■"/>
              <a:defRPr sz="1900">
                <a:solidFill>
                  <a:schemeClr val="dk2"/>
                </a:solidFill>
                <a:latin typeface="Roboto" panose="02000000000000000000"/>
                <a:ea typeface="Roboto" panose="02000000000000000000"/>
                <a:cs typeface="Roboto" panose="02000000000000000000"/>
                <a:sym typeface="Roboto" panose="02000000000000000000"/>
              </a:defRPr>
            </a:lvl3pPr>
            <a:lvl4pPr marL="1828800" lvl="3" indent="-349250">
              <a:lnSpc>
                <a:spcPct val="115000"/>
              </a:lnSpc>
              <a:spcBef>
                <a:spcPts val="2100"/>
              </a:spcBef>
              <a:spcAft>
                <a:spcPts val="0"/>
              </a:spcAft>
              <a:buClr>
                <a:schemeClr val="dk2"/>
              </a:buClr>
              <a:buSzPts val="1900"/>
              <a:buFont typeface="Roboto" panose="02000000000000000000"/>
              <a:buChar char="●"/>
              <a:defRPr sz="1900">
                <a:solidFill>
                  <a:schemeClr val="dk2"/>
                </a:solidFill>
                <a:latin typeface="Roboto" panose="02000000000000000000"/>
                <a:ea typeface="Roboto" panose="02000000000000000000"/>
                <a:cs typeface="Roboto" panose="02000000000000000000"/>
                <a:sym typeface="Roboto" panose="02000000000000000000"/>
              </a:defRPr>
            </a:lvl4pPr>
            <a:lvl5pPr marL="2286000" lvl="4" indent="-349250">
              <a:lnSpc>
                <a:spcPct val="115000"/>
              </a:lnSpc>
              <a:spcBef>
                <a:spcPts val="2100"/>
              </a:spcBef>
              <a:spcAft>
                <a:spcPts val="0"/>
              </a:spcAft>
              <a:buClr>
                <a:schemeClr val="dk2"/>
              </a:buClr>
              <a:buSzPts val="1900"/>
              <a:buFont typeface="Roboto" panose="02000000000000000000"/>
              <a:buChar char="○"/>
              <a:defRPr sz="1900">
                <a:solidFill>
                  <a:schemeClr val="dk2"/>
                </a:solidFill>
                <a:latin typeface="Roboto" panose="02000000000000000000"/>
                <a:ea typeface="Roboto" panose="02000000000000000000"/>
                <a:cs typeface="Roboto" panose="02000000000000000000"/>
                <a:sym typeface="Roboto" panose="02000000000000000000"/>
              </a:defRPr>
            </a:lvl5pPr>
            <a:lvl6pPr marL="2743200" lvl="5" indent="-349250">
              <a:lnSpc>
                <a:spcPct val="115000"/>
              </a:lnSpc>
              <a:spcBef>
                <a:spcPts val="2100"/>
              </a:spcBef>
              <a:spcAft>
                <a:spcPts val="0"/>
              </a:spcAft>
              <a:buClr>
                <a:schemeClr val="dk2"/>
              </a:buClr>
              <a:buSzPts val="1900"/>
              <a:buFont typeface="Roboto" panose="02000000000000000000"/>
              <a:buChar char="■"/>
              <a:defRPr sz="1900">
                <a:solidFill>
                  <a:schemeClr val="dk2"/>
                </a:solidFill>
                <a:latin typeface="Roboto" panose="02000000000000000000"/>
                <a:ea typeface="Roboto" panose="02000000000000000000"/>
                <a:cs typeface="Roboto" panose="02000000000000000000"/>
                <a:sym typeface="Roboto" panose="02000000000000000000"/>
              </a:defRPr>
            </a:lvl6pPr>
            <a:lvl7pPr marL="3200400" lvl="6" indent="-349250">
              <a:lnSpc>
                <a:spcPct val="115000"/>
              </a:lnSpc>
              <a:spcBef>
                <a:spcPts val="2100"/>
              </a:spcBef>
              <a:spcAft>
                <a:spcPts val="0"/>
              </a:spcAft>
              <a:buClr>
                <a:schemeClr val="dk2"/>
              </a:buClr>
              <a:buSzPts val="1900"/>
              <a:buFont typeface="Roboto" panose="02000000000000000000"/>
              <a:buChar char="●"/>
              <a:defRPr sz="1900">
                <a:solidFill>
                  <a:schemeClr val="dk2"/>
                </a:solidFill>
                <a:latin typeface="Roboto" panose="02000000000000000000"/>
                <a:ea typeface="Roboto" panose="02000000000000000000"/>
                <a:cs typeface="Roboto" panose="02000000000000000000"/>
                <a:sym typeface="Roboto" panose="02000000000000000000"/>
              </a:defRPr>
            </a:lvl7pPr>
            <a:lvl8pPr marL="3657600" lvl="7" indent="-349250">
              <a:lnSpc>
                <a:spcPct val="115000"/>
              </a:lnSpc>
              <a:spcBef>
                <a:spcPts val="2100"/>
              </a:spcBef>
              <a:spcAft>
                <a:spcPts val="0"/>
              </a:spcAft>
              <a:buClr>
                <a:schemeClr val="dk2"/>
              </a:buClr>
              <a:buSzPts val="1900"/>
              <a:buFont typeface="Roboto" panose="02000000000000000000"/>
              <a:buChar char="○"/>
              <a:defRPr sz="1900">
                <a:solidFill>
                  <a:schemeClr val="dk2"/>
                </a:solidFill>
                <a:latin typeface="Roboto" panose="02000000000000000000"/>
                <a:ea typeface="Roboto" panose="02000000000000000000"/>
                <a:cs typeface="Roboto" panose="02000000000000000000"/>
                <a:sym typeface="Roboto" panose="02000000000000000000"/>
              </a:defRPr>
            </a:lvl8pPr>
            <a:lvl9pPr marL="4114800" lvl="8" indent="-349250">
              <a:lnSpc>
                <a:spcPct val="115000"/>
              </a:lnSpc>
              <a:spcBef>
                <a:spcPts val="2100"/>
              </a:spcBef>
              <a:spcAft>
                <a:spcPts val="2100"/>
              </a:spcAft>
              <a:buClr>
                <a:schemeClr val="dk2"/>
              </a:buClr>
              <a:buSzPts val="1900"/>
              <a:buFont typeface="Roboto" panose="02000000000000000000"/>
              <a:buChar char="■"/>
              <a:defRPr sz="1900">
                <a:solidFill>
                  <a:schemeClr val="dk2"/>
                </a:solidFill>
                <a:latin typeface="Roboto" panose="02000000000000000000"/>
                <a:ea typeface="Roboto" panose="02000000000000000000"/>
                <a:cs typeface="Roboto" panose="02000000000000000000"/>
                <a:sym typeface="Roboto" panose="02000000000000000000"/>
              </a:defRPr>
            </a:lvl9pPr>
          </a:lstStyle>
          <a:p/>
        </p:txBody>
      </p:sp>
      <p:sp>
        <p:nvSpPr>
          <p:cNvPr id="8" name="Google Shape;8;p1"/>
          <p:cNvSpPr txBox="1"/>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comments" Target="../comments/comment1.xml"/><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2.xml"/><Relationship Id="rId1" Type="http://schemas.openxmlformats.org/officeDocument/2006/relationships/image" Target="../media/image11.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2.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2.xml"/><Relationship Id="rId1" Type="http://schemas.openxmlformats.org/officeDocument/2006/relationships/image" Target="../media/image14.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2.xml"/><Relationship Id="rId1" Type="http://schemas.openxmlformats.org/officeDocument/2006/relationships/image" Target="../media/image15.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2.xml"/><Relationship Id="rId1" Type="http://schemas.openxmlformats.org/officeDocument/2006/relationships/image" Target="../media/image16.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12.xml"/><Relationship Id="rId2" Type="http://schemas.openxmlformats.org/officeDocument/2006/relationships/image" Target="../media/image18.jpeg"/><Relationship Id="rId1" Type="http://schemas.openxmlformats.org/officeDocument/2006/relationships/image" Target="../media/image17.jpe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12.xml"/><Relationship Id="rId2" Type="http://schemas.openxmlformats.org/officeDocument/2006/relationships/image" Target="../media/image20.png"/><Relationship Id="rId1" Type="http://schemas.openxmlformats.org/officeDocument/2006/relationships/image" Target="../media/image19.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2.xml"/><Relationship Id="rId1" Type="http://schemas.openxmlformats.org/officeDocument/2006/relationships/image" Target="../media/image21.jpe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2.xml"/><Relationship Id="rId2" Type="http://schemas.openxmlformats.org/officeDocument/2006/relationships/image" Target="../media/image23.jpeg"/><Relationship Id="rId1" Type="http://schemas.openxmlformats.org/officeDocument/2006/relationships/image" Target="../media/image22.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2.xml"/><Relationship Id="rId1" Type="http://schemas.openxmlformats.org/officeDocument/2006/relationships/image" Target="../media/image24.jpeg"/></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13.xml"/><Relationship Id="rId2" Type="http://schemas.openxmlformats.org/officeDocument/2006/relationships/image" Target="../media/image26.jpeg"/><Relationship Id="rId1" Type="http://schemas.openxmlformats.org/officeDocument/2006/relationships/image" Target="../media/image25.jpe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3.xml"/><Relationship Id="rId1" Type="http://schemas.openxmlformats.org/officeDocument/2006/relationships/image" Target="../media/image2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13.xml"/><Relationship Id="rId2" Type="http://schemas.openxmlformats.org/officeDocument/2006/relationships/image" Target="../media/image29.png"/><Relationship Id="rId1" Type="http://schemas.openxmlformats.org/officeDocument/2006/relationships/image" Target="../media/image28.png"/></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13.xml"/><Relationship Id="rId2" Type="http://schemas.openxmlformats.org/officeDocument/2006/relationships/image" Target="../media/image31.png"/><Relationship Id="rId1" Type="http://schemas.openxmlformats.org/officeDocument/2006/relationships/image" Target="../media/image30.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3.xml"/><Relationship Id="rId1" Type="http://schemas.openxmlformats.org/officeDocument/2006/relationships/image" Target="../media/image32.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639" name="Shape 639"/>
        <p:cNvGrpSpPr/>
        <p:nvPr/>
      </p:nvGrpSpPr>
      <p:grpSpPr>
        <a:xfrm>
          <a:off x="0" y="0"/>
          <a:ext cx="0" cy="0"/>
          <a:chOff x="0" y="0"/>
          <a:chExt cx="0" cy="0"/>
        </a:xfrm>
      </p:grpSpPr>
      <p:sp>
        <p:nvSpPr>
          <p:cNvPr id="640" name="Google Shape;640;p22"/>
          <p:cNvSpPr txBox="1"/>
          <p:nvPr>
            <p:ph type="title"/>
          </p:nvPr>
        </p:nvSpPr>
        <p:spPr>
          <a:xfrm>
            <a:off x="3789045" y="1916430"/>
            <a:ext cx="4613275" cy="123063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4000">
                <a:solidFill>
                  <a:srgbClr val="000000"/>
                </a:solidFill>
                <a:latin typeface="Times New Roman" panose="02020603050405020304" charset="0"/>
                <a:ea typeface="Merriweather" panose="020B0704020202020204"/>
                <a:cs typeface="Times New Roman" panose="02020603050405020304" charset="0"/>
                <a:sym typeface="Merriweather" panose="020B0704020202020204"/>
              </a:rPr>
              <a:t>Hi-Prof Kiosk : </a:t>
            </a:r>
            <a:r>
              <a:rPr lang="en-GB" sz="4000" b="0"/>
              <a:t> </a:t>
            </a:r>
            <a:endParaRPr lang="en-GB"/>
          </a:p>
        </p:txBody>
      </p:sp>
      <p:sp>
        <p:nvSpPr>
          <p:cNvPr id="641" name="Google Shape;641;p22"/>
          <p:cNvSpPr txBox="1"/>
          <p:nvPr>
            <p:ph type="subTitle" idx="1"/>
          </p:nvPr>
        </p:nvSpPr>
        <p:spPr>
          <a:xfrm>
            <a:off x="2655570" y="3275965"/>
            <a:ext cx="6539865" cy="81026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sz="2800">
                <a:solidFill>
                  <a:schemeClr val="tx1"/>
                </a:solidFill>
                <a:latin typeface="Times New Roman" panose="02020603050405020304" charset="0"/>
                <a:ea typeface="Merriweather" panose="020B0704020202020204"/>
                <a:cs typeface="Times New Roman" panose="02020603050405020304" charset="0"/>
                <a:sym typeface="Merriweather" panose="020B0704020202020204"/>
              </a:rPr>
              <a:t>An IoT-Based </a:t>
            </a:r>
            <a:r>
              <a:rPr lang="en-US" sz="2800">
                <a:solidFill>
                  <a:schemeClr val="tx1"/>
                </a:solidFill>
                <a:latin typeface="Times New Roman" panose="02020603050405020304" charset="0"/>
                <a:ea typeface="Merriweather" panose="020B0704020202020204"/>
                <a:cs typeface="Times New Roman" panose="02020603050405020304" charset="0"/>
                <a:sym typeface="Merriweather" panose="020B0704020202020204"/>
              </a:rPr>
              <a:t>Appointment </a:t>
            </a:r>
            <a:r>
              <a:rPr lang="en-US" sz="2800">
                <a:solidFill>
                  <a:schemeClr val="tx1"/>
                </a:solidFill>
                <a:latin typeface="Times New Roman" panose="02020603050405020304" charset="0"/>
                <a:ea typeface="Merriweather" panose="020B0704020202020204"/>
                <a:cs typeface="Times New Roman" panose="02020603050405020304" charset="0"/>
                <a:sym typeface="Merriweather" panose="020B0704020202020204"/>
              </a:rPr>
              <a:t>Queuing  Kiosk System</a:t>
            </a:r>
            <a:endParaRPr lang="en-US" i="0" u="none" strike="noStrike" cap="none">
              <a:solidFill>
                <a:schemeClr val="tx1"/>
              </a:solidFill>
              <a:latin typeface="Merriweather" panose="020B0704020202020204"/>
              <a:ea typeface="Merriweather" panose="020B0704020202020204"/>
              <a:cs typeface="Merriweather" panose="020B0704020202020204"/>
              <a:sym typeface="Merriweather" panose="020B0704020202020204"/>
            </a:endParaRPr>
          </a:p>
          <a:p>
            <a:pPr marL="0" lvl="0" indent="0" algn="l" rtl="0">
              <a:spcBef>
                <a:spcPts val="0"/>
              </a:spcBef>
              <a:spcAft>
                <a:spcPts val="0"/>
              </a:spcAft>
              <a:buNone/>
            </a:pPr>
            <a:endParaRPr lang="en-US" i="0" u="none" strike="noStrike" cap="none">
              <a:solidFill>
                <a:schemeClr val="tx1"/>
              </a:solidFill>
              <a:latin typeface="Merriweather" panose="020B0704020202020204"/>
              <a:ea typeface="Merriweather" panose="020B0704020202020204"/>
              <a:cs typeface="Merriweather" panose="020B0704020202020204"/>
              <a:sym typeface="Merriweather" panose="020B0704020202020204"/>
            </a:endParaRPr>
          </a:p>
        </p:txBody>
      </p:sp>
      <p:grpSp>
        <p:nvGrpSpPr>
          <p:cNvPr id="642" name="Google Shape;642;p22"/>
          <p:cNvGrpSpPr/>
          <p:nvPr/>
        </p:nvGrpSpPr>
        <p:grpSpPr>
          <a:xfrm>
            <a:off x="9724484" y="1785816"/>
            <a:ext cx="788140" cy="2965544"/>
            <a:chOff x="8686327" y="1939200"/>
            <a:chExt cx="788140" cy="2965544"/>
          </a:xfrm>
        </p:grpSpPr>
        <p:sp>
          <p:nvSpPr>
            <p:cNvPr id="643" name="Google Shape;643;p22"/>
            <p:cNvSpPr/>
            <p:nvPr/>
          </p:nvSpPr>
          <p:spPr>
            <a:xfrm rot="10800000">
              <a:off x="8686327" y="4513840"/>
              <a:ext cx="202208" cy="390904"/>
            </a:xfrm>
            <a:custGeom>
              <a:avLst/>
              <a:gdLst/>
              <a:ahLst/>
              <a:cxnLst/>
              <a:rect l="l" t="t" r="r" b="b"/>
              <a:pathLst>
                <a:path w="202208" h="390904" extrusionOk="0">
                  <a:moveTo>
                    <a:pt x="202209" y="390904"/>
                  </a:moveTo>
                  <a:lnTo>
                    <a:pt x="63989" y="160091"/>
                  </a:lnTo>
                  <a:cubicBezTo>
                    <a:pt x="35526" y="112559"/>
                    <a:pt x="6356" y="63119"/>
                    <a:pt x="0" y="8029"/>
                  </a:cubicBezTo>
                  <a:cubicBezTo>
                    <a:pt x="5015" y="-1435"/>
                    <a:pt x="19211" y="-2142"/>
                    <a:pt x="28110" y="3862"/>
                  </a:cubicBezTo>
                  <a:cubicBezTo>
                    <a:pt x="37009" y="9865"/>
                    <a:pt x="41741" y="20106"/>
                    <a:pt x="46120" y="29853"/>
                  </a:cubicBezTo>
                  <a:cubicBezTo>
                    <a:pt x="100433" y="151404"/>
                    <a:pt x="154676" y="272885"/>
                    <a:pt x="202209" y="390904"/>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4" name="Google Shape;644;p22"/>
            <p:cNvSpPr/>
            <p:nvPr/>
          </p:nvSpPr>
          <p:spPr>
            <a:xfrm>
              <a:off x="9009593" y="4100995"/>
              <a:ext cx="403075" cy="194909"/>
            </a:xfrm>
            <a:custGeom>
              <a:avLst/>
              <a:gdLst/>
              <a:ahLst/>
              <a:cxnLst/>
              <a:rect l="l" t="t" r="r" b="b"/>
              <a:pathLst>
                <a:path w="403075" h="194909" extrusionOk="0">
                  <a:moveTo>
                    <a:pt x="70" y="71"/>
                  </a:moveTo>
                  <a:cubicBezTo>
                    <a:pt x="63071" y="63495"/>
                    <a:pt x="136736" y="116395"/>
                    <a:pt x="216970" y="155806"/>
                  </a:cubicBezTo>
                  <a:cubicBezTo>
                    <a:pt x="274814" y="184269"/>
                    <a:pt x="340993" y="206022"/>
                    <a:pt x="403075" y="188789"/>
                  </a:cubicBezTo>
                  <a:cubicBezTo>
                    <a:pt x="395800" y="160962"/>
                    <a:pt x="372281" y="139773"/>
                    <a:pt x="346219" y="127413"/>
                  </a:cubicBezTo>
                  <a:cubicBezTo>
                    <a:pt x="320158" y="115053"/>
                    <a:pt x="291483" y="110109"/>
                    <a:pt x="263372" y="103611"/>
                  </a:cubicBezTo>
                  <a:cubicBezTo>
                    <a:pt x="168943" y="81929"/>
                    <a:pt x="78750" y="42236"/>
                    <a:pt x="0" y="0"/>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5" name="Google Shape;645;p22"/>
            <p:cNvSpPr/>
            <p:nvPr/>
          </p:nvSpPr>
          <p:spPr>
            <a:xfrm flipH="1">
              <a:off x="9038010" y="3448295"/>
              <a:ext cx="436457" cy="94475"/>
            </a:xfrm>
            <a:custGeom>
              <a:avLst/>
              <a:gdLst/>
              <a:ahLst/>
              <a:cxnLst/>
              <a:rect l="l" t="t" r="r" b="b"/>
              <a:pathLst>
                <a:path w="436457" h="94475" extrusionOk="0">
                  <a:moveTo>
                    <a:pt x="436458" y="22343"/>
                  </a:moveTo>
                  <a:cubicBezTo>
                    <a:pt x="393657" y="46498"/>
                    <a:pt x="350079" y="70935"/>
                    <a:pt x="302194" y="81812"/>
                  </a:cubicBezTo>
                  <a:cubicBezTo>
                    <a:pt x="275708" y="87816"/>
                    <a:pt x="248516" y="89511"/>
                    <a:pt x="221395" y="91206"/>
                  </a:cubicBezTo>
                  <a:cubicBezTo>
                    <a:pt x="160372" y="95020"/>
                    <a:pt x="98078" y="98693"/>
                    <a:pt x="39103" y="82448"/>
                  </a:cubicBezTo>
                  <a:cubicBezTo>
                    <a:pt x="23777" y="78210"/>
                    <a:pt x="7038" y="71006"/>
                    <a:pt x="1600" y="56033"/>
                  </a:cubicBezTo>
                  <a:cubicBezTo>
                    <a:pt x="-3485" y="41907"/>
                    <a:pt x="4142" y="25592"/>
                    <a:pt x="16149" y="16552"/>
                  </a:cubicBezTo>
                  <a:cubicBezTo>
                    <a:pt x="28156" y="7511"/>
                    <a:pt x="43482" y="4263"/>
                    <a:pt x="58385" y="2426"/>
                  </a:cubicBezTo>
                  <a:cubicBezTo>
                    <a:pt x="180713" y="-12618"/>
                    <a:pt x="303324" y="48264"/>
                    <a:pt x="436458" y="22343"/>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6" name="Google Shape;646;p22"/>
            <p:cNvSpPr/>
            <p:nvPr/>
          </p:nvSpPr>
          <p:spPr>
            <a:xfrm>
              <a:off x="8981341" y="2513145"/>
              <a:ext cx="453529" cy="344228"/>
            </a:xfrm>
            <a:custGeom>
              <a:avLst/>
              <a:gdLst/>
              <a:ahLst/>
              <a:cxnLst/>
              <a:rect l="l" t="t" r="r" b="b"/>
              <a:pathLst>
                <a:path w="453529" h="344228" extrusionOk="0">
                  <a:moveTo>
                    <a:pt x="0" y="344228"/>
                  </a:moveTo>
                  <a:cubicBezTo>
                    <a:pt x="77691" y="207563"/>
                    <a:pt x="195075" y="93781"/>
                    <a:pt x="334142" y="20539"/>
                  </a:cubicBezTo>
                  <a:cubicBezTo>
                    <a:pt x="352435" y="10863"/>
                    <a:pt x="371716" y="1752"/>
                    <a:pt x="392340" y="198"/>
                  </a:cubicBezTo>
                  <a:cubicBezTo>
                    <a:pt x="412963" y="-1356"/>
                    <a:pt x="435493" y="6202"/>
                    <a:pt x="446582" y="23717"/>
                  </a:cubicBezTo>
                  <a:cubicBezTo>
                    <a:pt x="459083" y="43564"/>
                    <a:pt x="453504" y="70685"/>
                    <a:pt x="439449" y="89472"/>
                  </a:cubicBezTo>
                  <a:cubicBezTo>
                    <a:pt x="425394" y="108259"/>
                    <a:pt x="404558" y="120549"/>
                    <a:pt x="384288" y="132273"/>
                  </a:cubicBezTo>
                  <a:cubicBezTo>
                    <a:pt x="259629" y="204384"/>
                    <a:pt x="134052" y="274942"/>
                    <a:pt x="70" y="344228"/>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7" name="Google Shape;647;p22"/>
            <p:cNvSpPr/>
            <p:nvPr/>
          </p:nvSpPr>
          <p:spPr>
            <a:xfrm>
              <a:off x="8735767" y="1939200"/>
              <a:ext cx="143235" cy="437689"/>
            </a:xfrm>
            <a:custGeom>
              <a:avLst/>
              <a:gdLst/>
              <a:ahLst/>
              <a:cxnLst/>
              <a:rect l="l" t="t" r="r" b="b"/>
              <a:pathLst>
                <a:path w="143235" h="437689" extrusionOk="0">
                  <a:moveTo>
                    <a:pt x="0" y="437690"/>
                  </a:moveTo>
                  <a:cubicBezTo>
                    <a:pt x="7698" y="296998"/>
                    <a:pt x="40611" y="157649"/>
                    <a:pt x="96690" y="28329"/>
                  </a:cubicBezTo>
                  <a:cubicBezTo>
                    <a:pt x="103612" y="12296"/>
                    <a:pt x="119644" y="-6703"/>
                    <a:pt x="134617" y="2337"/>
                  </a:cubicBezTo>
                  <a:cubicBezTo>
                    <a:pt x="146271" y="9400"/>
                    <a:pt x="143940" y="26704"/>
                    <a:pt x="140126" y="39700"/>
                  </a:cubicBezTo>
                  <a:cubicBezTo>
                    <a:pt x="99657" y="177142"/>
                    <a:pt x="54242" y="313102"/>
                    <a:pt x="0" y="437619"/>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pic>
        <p:nvPicPr>
          <p:cNvPr id="2" name="Picture 1" descr="shi"/>
          <p:cNvPicPr>
            <a:picLocks noChangeAspect="1"/>
          </p:cNvPicPr>
          <p:nvPr/>
        </p:nvPicPr>
        <p:blipFill>
          <a:blip r:embed="rId1"/>
          <a:stretch>
            <a:fillRect/>
          </a:stretch>
        </p:blipFill>
        <p:spPr>
          <a:xfrm>
            <a:off x="15318740" y="7057390"/>
            <a:ext cx="2318385" cy="2327910"/>
          </a:xfrm>
          <a:prstGeom prst="rect">
            <a:avLst/>
          </a:prstGeom>
        </p:spPr>
      </p:pic>
      <p:pic>
        <p:nvPicPr>
          <p:cNvPr id="6" name="Picture 5" descr="shi"/>
          <p:cNvPicPr>
            <a:picLocks noChangeAspect="1"/>
          </p:cNvPicPr>
          <p:nvPr/>
        </p:nvPicPr>
        <p:blipFill>
          <a:blip r:embed="rId1"/>
          <a:stretch>
            <a:fillRect/>
          </a:stretch>
        </p:blipFill>
        <p:spPr>
          <a:xfrm>
            <a:off x="15445740" y="7184390"/>
            <a:ext cx="2318385" cy="2327910"/>
          </a:xfrm>
          <a:prstGeom prst="rect">
            <a:avLst/>
          </a:prstGeom>
        </p:spPr>
      </p:pic>
      <p:pic>
        <p:nvPicPr>
          <p:cNvPr id="3" name="Picture 2" descr="shi"/>
          <p:cNvPicPr>
            <a:picLocks noChangeAspect="1"/>
          </p:cNvPicPr>
          <p:nvPr/>
        </p:nvPicPr>
        <p:blipFill>
          <a:blip r:embed="rId1"/>
          <a:stretch>
            <a:fillRect/>
          </a:stretch>
        </p:blipFill>
        <p:spPr>
          <a:xfrm>
            <a:off x="10110470" y="4700905"/>
            <a:ext cx="1576070" cy="1582420"/>
          </a:xfrm>
          <a:prstGeom prst="rect">
            <a:avLst/>
          </a:prstGeom>
        </p:spPr>
      </p:pic>
      <p:pic>
        <p:nvPicPr>
          <p:cNvPr id="4" name="Picture 3" descr="jin"/>
          <p:cNvPicPr>
            <a:picLocks noChangeAspect="1"/>
          </p:cNvPicPr>
          <p:nvPr/>
        </p:nvPicPr>
        <p:blipFill>
          <a:blip r:embed="rId2"/>
          <a:stretch>
            <a:fillRect/>
          </a:stretch>
        </p:blipFill>
        <p:spPr>
          <a:xfrm>
            <a:off x="8178800" y="4701540"/>
            <a:ext cx="1576070" cy="1581150"/>
          </a:xfrm>
          <a:prstGeom prst="rect">
            <a:avLst/>
          </a:prstGeom>
        </p:spPr>
      </p:pic>
      <p:pic>
        <p:nvPicPr>
          <p:cNvPr id="5" name="Picture 4" descr="cy"/>
          <p:cNvPicPr>
            <a:picLocks noChangeAspect="1"/>
          </p:cNvPicPr>
          <p:nvPr/>
        </p:nvPicPr>
        <p:blipFill>
          <a:blip r:embed="rId3"/>
          <a:stretch>
            <a:fillRect/>
          </a:stretch>
        </p:blipFill>
        <p:spPr>
          <a:xfrm>
            <a:off x="6238875" y="4698365"/>
            <a:ext cx="1584325" cy="1584325"/>
          </a:xfrm>
          <a:prstGeom prst="rect">
            <a:avLst/>
          </a:prstGeom>
        </p:spPr>
      </p:pic>
      <p:sp>
        <p:nvSpPr>
          <p:cNvPr id="8" name="Text Box 7"/>
          <p:cNvSpPr txBox="1"/>
          <p:nvPr/>
        </p:nvSpPr>
        <p:spPr>
          <a:xfrm>
            <a:off x="10013315" y="6282055"/>
            <a:ext cx="1868805" cy="306705"/>
          </a:xfrm>
          <a:prstGeom prst="rect">
            <a:avLst/>
          </a:prstGeom>
          <a:noFill/>
        </p:spPr>
        <p:txBody>
          <a:bodyPr wrap="square" rtlCol="0">
            <a:spAutoFit/>
          </a:bodyPr>
          <a:p>
            <a:r>
              <a:rPr lang="en-US">
                <a:solidFill>
                  <a:schemeClr val="accent4"/>
                </a:solidFill>
                <a:latin typeface="Times New Roman" panose="02020603050405020304" charset="0"/>
                <a:cs typeface="Times New Roman" panose="02020603050405020304" charset="0"/>
              </a:rPr>
              <a:t>Shiela Mae Golosino</a:t>
            </a:r>
            <a:endParaRPr lang="en-US">
              <a:solidFill>
                <a:schemeClr val="accent4"/>
              </a:solidFill>
              <a:latin typeface="Times New Roman" panose="02020603050405020304" charset="0"/>
              <a:cs typeface="Times New Roman" panose="02020603050405020304" charset="0"/>
            </a:endParaRPr>
          </a:p>
        </p:txBody>
      </p:sp>
      <p:sp>
        <p:nvSpPr>
          <p:cNvPr id="9" name="Text Box 8"/>
          <p:cNvSpPr txBox="1"/>
          <p:nvPr/>
        </p:nvSpPr>
        <p:spPr>
          <a:xfrm>
            <a:off x="8086725" y="6282055"/>
            <a:ext cx="1831340" cy="306705"/>
          </a:xfrm>
          <a:prstGeom prst="rect">
            <a:avLst/>
          </a:prstGeom>
          <a:noFill/>
        </p:spPr>
        <p:txBody>
          <a:bodyPr wrap="square" rtlCol="0">
            <a:spAutoFit/>
          </a:bodyPr>
          <a:p>
            <a:r>
              <a:rPr lang="en-US">
                <a:solidFill>
                  <a:schemeClr val="accent4"/>
                </a:solidFill>
                <a:latin typeface="Times New Roman" panose="02020603050405020304" charset="0"/>
                <a:cs typeface="Times New Roman" panose="02020603050405020304" charset="0"/>
              </a:rPr>
              <a:t>Jinomel Fajardo</a:t>
            </a:r>
            <a:endParaRPr lang="en-US">
              <a:solidFill>
                <a:schemeClr val="accent4"/>
              </a:solidFill>
              <a:latin typeface="Times New Roman" panose="02020603050405020304" charset="0"/>
              <a:cs typeface="Times New Roman" panose="02020603050405020304" charset="0"/>
            </a:endParaRPr>
          </a:p>
        </p:txBody>
      </p:sp>
      <p:sp>
        <p:nvSpPr>
          <p:cNvPr id="10" name="Text Box 9"/>
          <p:cNvSpPr txBox="1"/>
          <p:nvPr/>
        </p:nvSpPr>
        <p:spPr>
          <a:xfrm>
            <a:off x="6152515" y="6283325"/>
            <a:ext cx="1831340" cy="306705"/>
          </a:xfrm>
          <a:prstGeom prst="rect">
            <a:avLst/>
          </a:prstGeom>
          <a:noFill/>
        </p:spPr>
        <p:txBody>
          <a:bodyPr wrap="square" rtlCol="0">
            <a:spAutoFit/>
          </a:bodyPr>
          <a:p>
            <a:r>
              <a:rPr lang="en-US">
                <a:solidFill>
                  <a:schemeClr val="accent4"/>
                </a:solidFill>
                <a:latin typeface="Times New Roman" panose="02020603050405020304" charset="0"/>
                <a:cs typeface="Times New Roman" panose="02020603050405020304" charset="0"/>
              </a:rPr>
              <a:t>Cymel Ann Jabay</a:t>
            </a:r>
            <a:endParaRPr lang="en-US">
              <a:solidFill>
                <a:schemeClr val="accent4"/>
              </a:solidFill>
              <a:latin typeface="Times New Roman" panose="02020603050405020304" charset="0"/>
              <a:cs typeface="Times New Roman" panose="020206030504050203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710" name="Shape 710"/>
        <p:cNvGrpSpPr/>
        <p:nvPr/>
      </p:nvGrpSpPr>
      <p:grpSpPr>
        <a:xfrm>
          <a:off x="0" y="0"/>
          <a:ext cx="0" cy="0"/>
          <a:chOff x="0" y="0"/>
          <a:chExt cx="0" cy="0"/>
        </a:xfrm>
      </p:grpSpPr>
      <p:sp>
        <p:nvSpPr>
          <p:cNvPr id="711" name="Google Shape;711;p29"/>
          <p:cNvSpPr txBox="1"/>
          <p:nvPr>
            <p:ph type="title"/>
          </p:nvPr>
        </p:nvSpPr>
        <p:spPr>
          <a:xfrm>
            <a:off x="738390" y="714174"/>
            <a:ext cx="9755100" cy="715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altLang="en-GB">
                <a:latin typeface="Times New Roman" panose="02020603050405020304" charset="0"/>
                <a:cs typeface="Times New Roman" panose="02020603050405020304" charset="0"/>
              </a:rPr>
              <a:t>SIGNIFICANCE OF THE STUDY</a:t>
            </a:r>
            <a:endParaRPr lang="en-US" altLang="en-GB">
              <a:latin typeface="Times New Roman" panose="02020603050405020304" charset="0"/>
              <a:cs typeface="Times New Roman" panose="02020603050405020304" charset="0"/>
            </a:endParaRPr>
          </a:p>
        </p:txBody>
      </p:sp>
      <p:sp>
        <p:nvSpPr>
          <p:cNvPr id="712" name="Google Shape;712;p29"/>
          <p:cNvSpPr txBox="1"/>
          <p:nvPr>
            <p:ph type="subTitle" idx="1"/>
          </p:nvPr>
        </p:nvSpPr>
        <p:spPr>
          <a:xfrm>
            <a:off x="1126110" y="1735072"/>
            <a:ext cx="9755100" cy="4104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altLang="en-GB" sz="1900">
                <a:latin typeface="Times New Roman" panose="02020603050405020304" charset="0"/>
                <a:cs typeface="Times New Roman" panose="02020603050405020304" charset="0"/>
              </a:rPr>
              <a:t>Students</a:t>
            </a:r>
            <a:endParaRPr lang="en-US" altLang="en-GB" sz="1900">
              <a:latin typeface="Times New Roman" panose="02020603050405020304" charset="0"/>
              <a:cs typeface="Times New Roman" panose="02020603050405020304" charset="0"/>
            </a:endParaRPr>
          </a:p>
        </p:txBody>
      </p:sp>
      <p:sp>
        <p:nvSpPr>
          <p:cNvPr id="713" name="Google Shape;713;p29"/>
          <p:cNvSpPr txBox="1"/>
          <p:nvPr>
            <p:ph type="body" idx="5"/>
          </p:nvPr>
        </p:nvSpPr>
        <p:spPr>
          <a:xfrm>
            <a:off x="1217295" y="3322955"/>
            <a:ext cx="10069830" cy="126238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1800">
                <a:latin typeface="Times New Roman" panose="02020603050405020304" charset="0"/>
                <a:cs typeface="Times New Roman" panose="02020603050405020304" charset="0"/>
              </a:rPr>
              <a:t>This will help the faculty to control the student crowd coming inside the department office and will allow them to post if they’re available or unavailable. Implementing an organized process of inquiring to see a faculty or the department chairman inside the department office.</a:t>
            </a:r>
            <a:r>
              <a:rPr lang="en-US" altLang="en-GB" sz="1800">
                <a:latin typeface="Times New Roman" panose="02020603050405020304" charset="0"/>
                <a:cs typeface="Times New Roman" panose="02020603050405020304" charset="0"/>
              </a:rPr>
              <a:t> Provision of actual consultation log for administration and accreditation purposes.</a:t>
            </a:r>
            <a:endParaRPr lang="en-GB"/>
          </a:p>
          <a:p>
            <a:pPr marL="0" lvl="0" indent="0" algn="l" rtl="0">
              <a:spcBef>
                <a:spcPts val="2100"/>
              </a:spcBef>
              <a:spcAft>
                <a:spcPts val="0"/>
              </a:spcAft>
              <a:buNone/>
            </a:pPr>
          </a:p>
          <a:p>
            <a:pPr marL="0" lvl="0" indent="0" algn="l" rtl="0">
              <a:spcBef>
                <a:spcPts val="2100"/>
              </a:spcBef>
              <a:spcAft>
                <a:spcPts val="2100"/>
              </a:spcAft>
              <a:buNone/>
            </a:pPr>
          </a:p>
        </p:txBody>
      </p:sp>
      <p:sp>
        <p:nvSpPr>
          <p:cNvPr id="714" name="Google Shape;714;p29"/>
          <p:cNvSpPr txBox="1"/>
          <p:nvPr>
            <p:ph type="subTitle" idx="2"/>
          </p:nvPr>
        </p:nvSpPr>
        <p:spPr>
          <a:xfrm>
            <a:off x="1137540" y="3018341"/>
            <a:ext cx="9755100" cy="4104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altLang="en-GB" sz="1900">
                <a:latin typeface="Times New Roman" panose="02020603050405020304" charset="0"/>
                <a:cs typeface="Times New Roman" panose="02020603050405020304" charset="0"/>
              </a:rPr>
              <a:t>Faculty</a:t>
            </a:r>
            <a:endParaRPr lang="en-US" altLang="en-GB" sz="1900">
              <a:latin typeface="Times New Roman" panose="02020603050405020304" charset="0"/>
              <a:cs typeface="Times New Roman" panose="02020603050405020304" charset="0"/>
            </a:endParaRPr>
          </a:p>
        </p:txBody>
      </p:sp>
      <p:sp>
        <p:nvSpPr>
          <p:cNvPr id="715" name="Google Shape;715;p29"/>
          <p:cNvSpPr txBox="1"/>
          <p:nvPr>
            <p:ph type="body" idx="6"/>
          </p:nvPr>
        </p:nvSpPr>
        <p:spPr>
          <a:xfrm>
            <a:off x="1217550" y="5125869"/>
            <a:ext cx="9756900" cy="865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sz="1800">
                <a:latin typeface="Times New Roman" panose="02020603050405020304" charset="0"/>
                <a:cs typeface="Times New Roman" panose="02020603050405020304" charset="0"/>
              </a:rPr>
              <a:t>The outcome of this research will be a useful reference for the researchers who would plan to make the same or related study, especially students undertaking the Bachelor of Science in Information Technology.</a:t>
            </a:r>
            <a:endParaRPr lang="en-GB"/>
          </a:p>
          <a:p>
            <a:pPr marL="0" lvl="0" indent="0" algn="l" rtl="0">
              <a:spcBef>
                <a:spcPts val="2100"/>
              </a:spcBef>
              <a:spcAft>
                <a:spcPts val="2100"/>
              </a:spcAft>
              <a:buNone/>
            </a:pPr>
          </a:p>
        </p:txBody>
      </p:sp>
      <p:sp>
        <p:nvSpPr>
          <p:cNvPr id="716" name="Google Shape;716;p29"/>
          <p:cNvSpPr txBox="1"/>
          <p:nvPr>
            <p:ph type="subTitle" idx="3"/>
          </p:nvPr>
        </p:nvSpPr>
        <p:spPr>
          <a:xfrm>
            <a:off x="1141350" y="4775322"/>
            <a:ext cx="9755100" cy="4104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altLang="en-GB" sz="1900">
                <a:latin typeface="Times New Roman" panose="02020603050405020304" charset="0"/>
                <a:cs typeface="Times New Roman" panose="02020603050405020304" charset="0"/>
              </a:rPr>
              <a:t>Future Researcher</a:t>
            </a:r>
            <a:endParaRPr lang="en-US" altLang="en-GB" sz="1900">
              <a:latin typeface="Times New Roman" panose="02020603050405020304" charset="0"/>
              <a:cs typeface="Times New Roman" panose="02020603050405020304" charset="0"/>
            </a:endParaRPr>
          </a:p>
        </p:txBody>
      </p:sp>
      <p:sp>
        <p:nvSpPr>
          <p:cNvPr id="717" name="Google Shape;717;p29"/>
          <p:cNvSpPr txBox="1"/>
          <p:nvPr>
            <p:ph type="body" idx="4"/>
          </p:nvPr>
        </p:nvSpPr>
        <p:spPr>
          <a:xfrm>
            <a:off x="1217550" y="2126514"/>
            <a:ext cx="9755100" cy="867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GB" sz="1800">
                <a:latin typeface="Times New Roman" panose="02020603050405020304" charset="0"/>
                <a:cs typeface="Times New Roman" panose="02020603050405020304" charset="0"/>
              </a:rPr>
              <a:t>Precisely they will be able to know if the instructor or chairman is available or unavailable.  This study will also serve as reference for students undertaking similar studies.</a:t>
            </a:r>
            <a:endParaRPr lang="en-GB" sz="1800">
              <a:latin typeface="Times New Roman" panose="02020603050405020304" charset="0"/>
              <a:cs typeface="Times New Roman" panose="020206030504050203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769" name="Shape 769"/>
        <p:cNvGrpSpPr/>
        <p:nvPr/>
      </p:nvGrpSpPr>
      <p:grpSpPr>
        <a:xfrm>
          <a:off x="0" y="0"/>
          <a:ext cx="0" cy="0"/>
          <a:chOff x="0" y="0"/>
          <a:chExt cx="0" cy="0"/>
        </a:xfrm>
      </p:grpSpPr>
      <p:sp>
        <p:nvSpPr>
          <p:cNvPr id="681" name="Google Shape;681;p25"/>
          <p:cNvSpPr txBox="1"/>
          <p:nvPr/>
        </p:nvSpPr>
        <p:spPr>
          <a:xfrm>
            <a:off x="1390650" y="3007995"/>
            <a:ext cx="10119360"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REVIEW OF RELATED LITERATURE </a:t>
            </a:r>
            <a:endParaRPr lang="en-US" altLang="en-GB" sz="4100">
              <a:highlight>
                <a:schemeClr val="accent2"/>
              </a:highlight>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769" name="Shape 769"/>
        <p:cNvGrpSpPr/>
        <p:nvPr/>
      </p:nvGrpSpPr>
      <p:grpSpPr>
        <a:xfrm>
          <a:off x="0" y="0"/>
          <a:ext cx="0" cy="0"/>
          <a:chOff x="0" y="0"/>
          <a:chExt cx="0" cy="0"/>
        </a:xfrm>
      </p:grpSpPr>
      <p:graphicFrame>
        <p:nvGraphicFramePr>
          <p:cNvPr id="2" name="Table 1"/>
          <p:cNvGraphicFramePr/>
          <p:nvPr/>
        </p:nvGraphicFramePr>
        <p:xfrm>
          <a:off x="200660" y="45720"/>
          <a:ext cx="11767185" cy="6779260"/>
        </p:xfrm>
        <a:graphic>
          <a:graphicData uri="http://schemas.openxmlformats.org/drawingml/2006/table">
            <a:tbl>
              <a:tblPr firstRow="1" bandRow="1">
                <a:tableStyleId>{5C22544A-7EE6-4342-B048-85BDC9FD1C3A}</a:tableStyleId>
              </a:tblPr>
              <a:tblGrid>
                <a:gridCol w="1307465"/>
                <a:gridCol w="1307465"/>
                <a:gridCol w="1307465"/>
                <a:gridCol w="1307465"/>
                <a:gridCol w="1307465"/>
                <a:gridCol w="1307465"/>
                <a:gridCol w="1307465"/>
                <a:gridCol w="1307465"/>
                <a:gridCol w="1307465"/>
              </a:tblGrid>
              <a:tr h="457200">
                <a:tc>
                  <a:txBody>
                    <a:bodyPr/>
                    <a:p>
                      <a:pPr algn="ctr">
                        <a:buNone/>
                      </a:pPr>
                      <a:r>
                        <a:rPr lang="en-US" sz="1200">
                          <a:latin typeface="Times New Roman" panose="02020603050405020304" charset="0"/>
                          <a:cs typeface="Times New Roman" panose="02020603050405020304" charset="0"/>
                        </a:rPr>
                        <a:t>TITLE</a:t>
                      </a:r>
                      <a:endParaRPr lang="en-US" sz="1200">
                        <a:latin typeface="Times New Roman" panose="02020603050405020304" charset="0"/>
                        <a:cs typeface="Times New Roman" panose="02020603050405020304" charset="0"/>
                      </a:endParaRPr>
                    </a:p>
                  </a:txBody>
                  <a:tcPr anchor="ctr" anchorCtr="0"/>
                </a:tc>
                <a:tc>
                  <a:txBody>
                    <a:bodyPr/>
                    <a:p>
                      <a:pPr algn="ctr">
                        <a:buNone/>
                      </a:pPr>
                      <a:r>
                        <a:rPr lang="en-US" sz="1200">
                          <a:latin typeface="Times New Roman" panose="02020603050405020304" charset="0"/>
                          <a:cs typeface="Times New Roman" panose="02020603050405020304" charset="0"/>
                        </a:rPr>
                        <a:t>CAMERA</a:t>
                      </a:r>
                      <a:endParaRPr lang="en-US" sz="1200">
                        <a:latin typeface="Times New Roman" panose="02020603050405020304" charset="0"/>
                        <a:cs typeface="Times New Roman" panose="02020603050405020304" charset="0"/>
                      </a:endParaRPr>
                    </a:p>
                  </a:txBody>
                  <a:tcPr anchor="ctr" anchorCtr="0"/>
                </a:tc>
                <a:tc>
                  <a:txBody>
                    <a:bodyPr/>
                    <a:p>
                      <a:pPr algn="ctr">
                        <a:buNone/>
                      </a:pPr>
                      <a:r>
                        <a:rPr lang="en-US" sz="1200">
                          <a:latin typeface="Times New Roman" panose="02020603050405020304" charset="0"/>
                          <a:cs typeface="Times New Roman" panose="02020603050405020304" charset="0"/>
                        </a:rPr>
                        <a:t>USER ACCESS</a:t>
                      </a:r>
                      <a:endParaRPr lang="en-US" sz="1200">
                        <a:latin typeface="Times New Roman" panose="02020603050405020304" charset="0"/>
                        <a:cs typeface="Times New Roman" panose="02020603050405020304" charset="0"/>
                      </a:endParaRPr>
                    </a:p>
                  </a:txBody>
                  <a:tcPr anchor="ctr" anchorCtr="0"/>
                </a:tc>
                <a:tc>
                  <a:txBody>
                    <a:bodyPr/>
                    <a:p>
                      <a:pPr algn="ctr">
                        <a:buNone/>
                      </a:pPr>
                      <a:r>
                        <a:rPr lang="en-US" sz="1200">
                          <a:latin typeface="Times New Roman" panose="02020603050405020304" charset="0"/>
                          <a:cs typeface="Times New Roman" panose="02020603050405020304" charset="0"/>
                        </a:rPr>
                        <a:t>IOT-BASED</a:t>
                      </a:r>
                      <a:endParaRPr lang="en-US" sz="1200">
                        <a:latin typeface="Times New Roman" panose="02020603050405020304" charset="0"/>
                        <a:cs typeface="Times New Roman" panose="02020603050405020304" charset="0"/>
                      </a:endParaRPr>
                    </a:p>
                  </a:txBody>
                  <a:tcPr anchor="ctr" anchorCtr="0"/>
                </a:tc>
                <a:tc>
                  <a:txBody>
                    <a:bodyPr/>
                    <a:p>
                      <a:pPr algn="ctr">
                        <a:buNone/>
                      </a:pPr>
                      <a:r>
                        <a:rPr lang="en-US" sz="1200">
                          <a:latin typeface="Times New Roman" panose="02020603050405020304" charset="0"/>
                          <a:cs typeface="Times New Roman" panose="02020603050405020304" charset="0"/>
                        </a:rPr>
                        <a:t>INTERACTIVE</a:t>
                      </a:r>
                      <a:endParaRPr lang="en-US" sz="1200">
                        <a:latin typeface="Times New Roman" panose="02020603050405020304" charset="0"/>
                        <a:cs typeface="Times New Roman" panose="02020603050405020304" charset="0"/>
                      </a:endParaRPr>
                    </a:p>
                  </a:txBody>
                  <a:tcPr anchor="ctr" anchorCtr="0"/>
                </a:tc>
                <a:tc>
                  <a:txBody>
                    <a:bodyPr/>
                    <a:p>
                      <a:pPr algn="ctr">
                        <a:buNone/>
                      </a:pPr>
                      <a:r>
                        <a:rPr lang="en-US" sz="1200">
                          <a:latin typeface="Times New Roman" panose="02020603050405020304" charset="0"/>
                          <a:cs typeface="Times New Roman" panose="02020603050405020304" charset="0"/>
                        </a:rPr>
                        <a:t>APPOINTMENT MODULE</a:t>
                      </a:r>
                      <a:endParaRPr lang="en-US" sz="1200">
                        <a:latin typeface="Times New Roman" panose="02020603050405020304" charset="0"/>
                        <a:cs typeface="Times New Roman" panose="02020603050405020304" charset="0"/>
                      </a:endParaRPr>
                    </a:p>
                  </a:txBody>
                  <a:tcPr anchor="ctr" anchorCtr="0"/>
                </a:tc>
                <a:tc>
                  <a:txBody>
                    <a:bodyPr/>
                    <a:p>
                      <a:pPr algn="ctr">
                        <a:buNone/>
                      </a:pPr>
                      <a:r>
                        <a:rPr lang="en-US" sz="1200">
                          <a:latin typeface="Times New Roman" panose="02020603050405020304" charset="0"/>
                          <a:cs typeface="Times New Roman" panose="02020603050405020304" charset="0"/>
                        </a:rPr>
                        <a:t>CONSULTATION MODULE</a:t>
                      </a:r>
                      <a:endParaRPr lang="en-US" sz="1200">
                        <a:latin typeface="Times New Roman" panose="02020603050405020304" charset="0"/>
                        <a:cs typeface="Times New Roman" panose="02020603050405020304" charset="0"/>
                      </a:endParaRPr>
                    </a:p>
                  </a:txBody>
                  <a:tcPr anchor="ctr" anchorCtr="0"/>
                </a:tc>
                <a:tc>
                  <a:txBody>
                    <a:bodyPr/>
                    <a:p>
                      <a:pPr algn="ctr">
                        <a:buNone/>
                      </a:pPr>
                      <a:r>
                        <a:rPr lang="en-US" sz="1200">
                          <a:latin typeface="Times New Roman" panose="02020603050405020304" charset="0"/>
                          <a:cs typeface="Times New Roman" panose="02020603050405020304" charset="0"/>
                        </a:rPr>
                        <a:t>SETUP CALENDAR </a:t>
                      </a:r>
                      <a:endParaRPr lang="en-US" sz="1200">
                        <a:latin typeface="Times New Roman" panose="02020603050405020304" charset="0"/>
                        <a:cs typeface="Times New Roman" panose="02020603050405020304" charset="0"/>
                      </a:endParaRPr>
                    </a:p>
                  </a:txBody>
                  <a:tcPr anchor="ctr" anchorCtr="0"/>
                </a:tc>
                <a:tc>
                  <a:txBody>
                    <a:bodyPr/>
                    <a:p>
                      <a:pPr algn="ctr">
                        <a:buNone/>
                      </a:pPr>
                      <a:r>
                        <a:rPr lang="en-US" sz="1200">
                          <a:latin typeface="Times New Roman" panose="02020603050405020304" charset="0"/>
                          <a:cs typeface="Times New Roman" panose="02020603050405020304" charset="0"/>
                        </a:rPr>
                        <a:t>REFERENCE</a:t>
                      </a:r>
                      <a:endParaRPr lang="en-US" sz="1200">
                        <a:latin typeface="Times New Roman" panose="02020603050405020304" charset="0"/>
                        <a:cs typeface="Times New Roman" panose="02020603050405020304" charset="0"/>
                      </a:endParaRPr>
                    </a:p>
                  </a:txBody>
                  <a:tcPr anchor="ctr" anchorCtr="0"/>
                </a:tc>
              </a:tr>
              <a:tr h="1051560">
                <a:tc>
                  <a:txBody>
                    <a:bodyPr/>
                    <a:p>
                      <a:pPr algn="l">
                        <a:buNone/>
                      </a:pPr>
                      <a:r>
                        <a:rPr lang="en-US" sz="1000" b="1">
                          <a:latin typeface="Times New Roman" panose="02020603050405020304" charset="0"/>
                          <a:cs typeface="Times New Roman" panose="02020603050405020304" charset="0"/>
                        </a:rPr>
                        <a:t>Innovative framework for self-service kiosks: Integrating customer value knowledge</a:t>
                      </a:r>
                      <a:endParaRPr lang="en-US" sz="1000" b="1">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b="0">
                          <a:latin typeface="Times New Roman" panose="02020603050405020304" charset="0"/>
                          <a:cs typeface="Times New Roman" panose="02020603050405020304" charset="0"/>
                        </a:rPr>
                        <a:t>✔</a:t>
                      </a:r>
                      <a:endParaRPr lang="en-US" b="0">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endParaRPr lang="en-US" sz="1400">
                        <a:latin typeface="Times New Roman" panose="02020603050405020304" charset="0"/>
                        <a:cs typeface="Times New Roman" panose="02020603050405020304" charset="0"/>
                      </a:endParaRPr>
                    </a:p>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a:latin typeface="Times New Roman" panose="02020603050405020304" charset="0"/>
                          <a:cs typeface="Times New Roman" panose="02020603050405020304" charset="0"/>
                        </a:rPr>
                        <a:t>✔</a:t>
                      </a: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r>
                        <a:rPr lang="en-US" sz="900">
                          <a:latin typeface="Times New Roman" panose="02020603050405020304" charset="0"/>
                          <a:cs typeface="Times New Roman" panose="02020603050405020304" charset="0"/>
                        </a:rPr>
                        <a:t>https://www.elsevier.es/en-revista-journal-innovation-knowledge-376-articulo-innovative-framework-for-self-service-kiosks-S2444569X19300393 </a:t>
                      </a:r>
                      <a:endParaRPr lang="en-US" sz="900">
                        <a:latin typeface="Times New Roman" panose="02020603050405020304" charset="0"/>
                        <a:cs typeface="Times New Roman" panose="02020603050405020304" charset="0"/>
                      </a:endParaRPr>
                    </a:p>
                  </a:txBody>
                  <a:tcPr/>
                </a:tc>
              </a:tr>
              <a:tr h="1158240">
                <a:tc>
                  <a:txBody>
                    <a:bodyPr/>
                    <a:p>
                      <a:pPr algn="l">
                        <a:buNone/>
                      </a:pPr>
                      <a:r>
                        <a:rPr lang="en-US" sz="1000" b="1">
                          <a:latin typeface="Times New Roman" panose="02020603050405020304" charset="0"/>
                          <a:cs typeface="Times New Roman" panose="02020603050405020304" charset="0"/>
                        </a:rPr>
                        <a:t>Developing KIOSKs - Touch Based Interactive Information System</a:t>
                      </a:r>
                      <a:endParaRPr lang="en-US" sz="1000" b="1">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a:latin typeface="Times New Roman" panose="02020603050405020304" charset="0"/>
                          <a:cs typeface="Times New Roman" panose="02020603050405020304" charset="0"/>
                        </a:rPr>
                        <a:t>✔</a:t>
                      </a: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r>
                        <a:rPr lang="en-US">
                          <a:latin typeface="Times New Roman" panose="02020603050405020304" charset="0"/>
                          <a:cs typeface="Times New Roman" panose="02020603050405020304" charset="0"/>
                        </a:rPr>
                        <a:t>✔</a:t>
                      </a: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r>
                        <a:rPr lang="en-US" sz="1000">
                          <a:latin typeface="Times New Roman" panose="02020603050405020304" charset="0"/>
                          <a:cs typeface="Times New Roman" panose="02020603050405020304" charset="0"/>
                        </a:rPr>
                        <a:t>https://www.researchgate.net/publication/321527782_Developing_KIOSKs-Touch_Based_Interactive_Information_System</a:t>
                      </a:r>
                      <a:endParaRPr lang="en-US" sz="1000">
                        <a:latin typeface="Times New Roman" panose="02020603050405020304" charset="0"/>
                        <a:cs typeface="Times New Roman" panose="02020603050405020304" charset="0"/>
                      </a:endParaRPr>
                    </a:p>
                  </a:txBody>
                  <a:tcPr/>
                </a:tc>
              </a:tr>
              <a:tr h="607060">
                <a:tc>
                  <a:txBody>
                    <a:bodyPr/>
                    <a:p>
                      <a:pPr algn="l">
                        <a:buNone/>
                      </a:pPr>
                      <a:r>
                        <a:rPr lang="en-US" sz="1000" b="1">
                          <a:latin typeface="Times New Roman" panose="02020603050405020304" charset="0"/>
                          <a:cs typeface="Times New Roman" panose="02020603050405020304" charset="0"/>
                        </a:rPr>
                        <a:t>UXD for a Prototype Campus Information Kiosk </a:t>
                      </a:r>
                      <a:endParaRPr lang="en-US" sz="1000" b="1">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000">
                          <a:latin typeface="Times New Roman" panose="02020603050405020304" charset="0"/>
                          <a:cs typeface="Times New Roman" panose="02020603050405020304" charset="0"/>
                        </a:rPr>
                        <a:t>https://www.scitepress.org/Papers/2018/72298/72298.pdf</a:t>
                      </a:r>
                      <a:endParaRPr lang="en-US" sz="1000">
                        <a:latin typeface="Times New Roman" panose="02020603050405020304" charset="0"/>
                        <a:cs typeface="Times New Roman" panose="02020603050405020304" charset="0"/>
                      </a:endParaRPr>
                    </a:p>
                  </a:txBody>
                  <a:tcPr/>
                </a:tc>
              </a:tr>
              <a:tr h="944880">
                <a:tc>
                  <a:txBody>
                    <a:bodyPr/>
                    <a:p>
                      <a:pPr algn="ctr">
                        <a:buNone/>
                      </a:pPr>
                      <a:r>
                        <a:rPr lang="en-US" sz="800" b="1">
                          <a:latin typeface="Times New Roman" panose="02020603050405020304" charset="0"/>
                          <a:cs typeface="Times New Roman" panose="02020603050405020304" charset="0"/>
                        </a:rPr>
                        <a:t>TECHNOLOGY-BASED SELF-SERVICE KIOSKS IN RETAILING: AN OPTIONAL CHANNEL FOR CUSTOMER SERVICE</a:t>
                      </a:r>
                      <a:endParaRPr lang="en-US" sz="800" b="1">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a:latin typeface="Times New Roman" panose="02020603050405020304" charset="0"/>
                          <a:cs typeface="Times New Roman" panose="02020603050405020304" charset="0"/>
                        </a:rPr>
                        <a:t>✔</a:t>
                      </a: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000">
                          <a:latin typeface="Times New Roman" panose="02020603050405020304" charset="0"/>
                          <a:cs typeface="Times New Roman" panose="02020603050405020304" charset="0"/>
                          <a:sym typeface="+mn-ea"/>
                        </a:rPr>
                        <a:t>https://www.researchgate.net/publication/330924708</a:t>
                      </a:r>
                      <a:endParaRPr lang="en-US" sz="1000">
                        <a:latin typeface="Times New Roman" panose="02020603050405020304" charset="0"/>
                        <a:cs typeface="Times New Roman" panose="02020603050405020304" charset="0"/>
                        <a:sym typeface="+mn-ea"/>
                      </a:endParaRPr>
                    </a:p>
                  </a:txBody>
                  <a:tcPr/>
                </a:tc>
              </a:tr>
              <a:tr h="853440">
                <a:tc>
                  <a:txBody>
                    <a:bodyPr/>
                    <a:p>
                      <a:pPr algn="ctr">
                        <a:lnSpc>
                          <a:spcPct val="110000"/>
                        </a:lnSpc>
                        <a:buNone/>
                      </a:pPr>
                      <a:endParaRPr lang="en-US" sz="900" b="1">
                        <a:latin typeface="Times New Roman" panose="02020603050405020304" charset="0"/>
                        <a:cs typeface="Times New Roman" panose="02020603050405020304" charset="0"/>
                      </a:endParaRPr>
                    </a:p>
                    <a:p>
                      <a:pPr algn="ctr">
                        <a:lnSpc>
                          <a:spcPct val="110000"/>
                        </a:lnSpc>
                        <a:buNone/>
                      </a:pPr>
                      <a:r>
                        <a:rPr lang="en-US" sz="900" b="1">
                          <a:latin typeface="Times New Roman" panose="02020603050405020304" charset="0"/>
                          <a:cs typeface="Times New Roman" panose="02020603050405020304" charset="0"/>
                        </a:rPr>
                        <a:t>Online Appointment Management System</a:t>
                      </a:r>
                      <a:endParaRPr lang="en-US" sz="900" b="1">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sz="1400">
                        <a:latin typeface="Times New Roman" panose="02020603050405020304" charset="0"/>
                        <a:cs typeface="Times New Roman" panose="02020603050405020304" charset="0"/>
                      </a:endParaRPr>
                    </a:p>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000">
                          <a:latin typeface="Times New Roman" panose="02020603050405020304" charset="0"/>
                          <a:cs typeface="Times New Roman" panose="02020603050405020304" charset="0"/>
                          <a:sym typeface="+mn-ea"/>
                        </a:rPr>
                        <a:t>https://www.researchgate.net/publication/266171377_Online_Appointment_Management_System </a:t>
                      </a:r>
                      <a:endParaRPr lang="en-US" sz="1000">
                        <a:latin typeface="Times New Roman" panose="02020603050405020304" charset="0"/>
                        <a:cs typeface="Times New Roman" panose="02020603050405020304" charset="0"/>
                        <a:sym typeface="+mn-ea"/>
                      </a:endParaRPr>
                    </a:p>
                  </a:txBody>
                  <a:tcPr/>
                </a:tc>
              </a:tr>
              <a:tr h="853440">
                <a:tc>
                  <a:txBody>
                    <a:bodyPr/>
                    <a:p>
                      <a:pPr algn="ctr">
                        <a:buNone/>
                      </a:pPr>
                      <a:endParaRPr lang="en-US" sz="800" b="1">
                        <a:latin typeface="Times New Roman" panose="02020603050405020304" charset="0"/>
                        <a:cs typeface="Times New Roman" panose="02020603050405020304" charset="0"/>
                      </a:endParaRPr>
                    </a:p>
                    <a:p>
                      <a:pPr algn="ctr">
                        <a:buNone/>
                      </a:pPr>
                      <a:r>
                        <a:rPr lang="en-US" sz="800" b="1">
                          <a:latin typeface="Times New Roman" panose="02020603050405020304" charset="0"/>
                          <a:cs typeface="Times New Roman" panose="02020603050405020304" charset="0"/>
                        </a:rPr>
                        <a:t>HOSPITAL APPOINTMENT SYSTEM</a:t>
                      </a:r>
                      <a:endParaRPr lang="en-US" sz="800" b="1">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sz="1400" b="0">
                        <a:latin typeface="Times New Roman" panose="02020603050405020304" charset="0"/>
                        <a:cs typeface="Times New Roman" panose="02020603050405020304" charset="0"/>
                      </a:endParaRPr>
                    </a:p>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sz="1400">
                        <a:latin typeface="Times New Roman" panose="02020603050405020304" charset="0"/>
                        <a:cs typeface="Times New Roman" panose="02020603050405020304" charset="0"/>
                      </a:endParaRPr>
                    </a:p>
                    <a:p>
                      <a:pPr algn="ctr">
                        <a:buNone/>
                      </a:pP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r>
                        <a:rPr lang="en-US" sz="1000">
                          <a:latin typeface="Times New Roman" panose="02020603050405020304" charset="0"/>
                          <a:cs typeface="Times New Roman" panose="02020603050405020304" charset="0"/>
                          <a:sym typeface="+mn-ea"/>
                        </a:rPr>
                        <a:t>https://www.irjmets.com/uploadedfiles/paper//issue_7_july_2022/28245/final/fin_irjmets1657918796.pdf </a:t>
                      </a:r>
                      <a:endParaRPr lang="en-US" sz="1000">
                        <a:latin typeface="Times New Roman" panose="02020603050405020304" charset="0"/>
                        <a:cs typeface="Times New Roman" panose="02020603050405020304" charset="0"/>
                        <a:sym typeface="+mn-ea"/>
                      </a:endParaRPr>
                    </a:p>
                  </a:txBody>
                  <a:tcPr/>
                </a:tc>
              </a:tr>
              <a:tr h="853440">
                <a:tc>
                  <a:txBody>
                    <a:bodyPr/>
                    <a:p>
                      <a:pPr algn="ctr">
                        <a:buNone/>
                      </a:pPr>
                      <a:r>
                        <a:rPr lang="en-US" sz="1000" b="1">
                          <a:latin typeface="Times New Roman" panose="02020603050405020304" charset="0"/>
                          <a:cs typeface="Times New Roman" panose="02020603050405020304" charset="0"/>
                        </a:rPr>
                        <a:t>Hi Prof Kiosk: An IoT-based Appointment Queuing Management Kiosk </a:t>
                      </a:r>
                      <a:endParaRPr lang="en-US" sz="1000" b="1">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sz="1400">
                        <a:latin typeface="Times New Roman" panose="02020603050405020304" charset="0"/>
                        <a:cs typeface="Times New Roman" panose="02020603050405020304" charset="0"/>
                      </a:endParaRPr>
                    </a:p>
                    <a:p>
                      <a:pPr algn="ctr">
                        <a:buNone/>
                      </a:pPr>
                      <a:endParaRPr lang="en-US">
                        <a:latin typeface="Times New Roman" panose="02020603050405020304" charset="0"/>
                        <a:cs typeface="Times New Roman" panose="02020603050405020304" charset="0"/>
                      </a:endParaRPr>
                    </a:p>
                  </a:txBody>
                  <a:tcPr/>
                </a:tc>
                <a:tc>
                  <a:txBody>
                    <a:bodyPr/>
                    <a:p>
                      <a:pPr algn="ctr">
                        <a:buNone/>
                      </a:pPr>
                      <a:r>
                        <a:rPr lang="en-US">
                          <a:latin typeface="Times New Roman" panose="02020603050405020304" charset="0"/>
                          <a:cs typeface="Times New Roman" panose="02020603050405020304" charset="0"/>
                        </a:rPr>
                        <a:t>✔</a:t>
                      </a:r>
                      <a:endParaRPr lang="en-US">
                        <a:latin typeface="Times New Roman" panose="02020603050405020304" charset="0"/>
                        <a:cs typeface="Times New Roman" panose="02020603050405020304" charset="0"/>
                      </a:endParaRPr>
                    </a:p>
                  </a:txBody>
                  <a:tcPr/>
                </a:tc>
                <a:tc>
                  <a:txBody>
                    <a:bodyPr/>
                    <a:p>
                      <a:pPr algn="ctr">
                        <a:buNone/>
                      </a:pPr>
                      <a:r>
                        <a:rPr lang="en-US">
                          <a:latin typeface="Times New Roman" panose="02020603050405020304" charset="0"/>
                          <a:cs typeface="Times New Roman" panose="02020603050405020304" charset="0"/>
                        </a:rPr>
                        <a:t>✔</a:t>
                      </a:r>
                      <a:endParaRPr lang="en-US">
                        <a:latin typeface="Times New Roman" panose="02020603050405020304" charset="0"/>
                        <a:cs typeface="Times New Roman" panose="02020603050405020304" charset="0"/>
                      </a:endParaRPr>
                    </a:p>
                  </a:txBody>
                  <a:tcPr/>
                </a:tc>
                <a:tc>
                  <a:txBody>
                    <a:bodyPr/>
                    <a:p>
                      <a:pPr algn="ctr">
                        <a:buNone/>
                      </a:pPr>
                      <a:r>
                        <a:rPr lang="en-US" sz="1400">
                          <a:latin typeface="Times New Roman" panose="02020603050405020304" charset="0"/>
                          <a:cs typeface="Times New Roman" panose="02020603050405020304" charset="0"/>
                          <a:sym typeface="+mn-ea"/>
                        </a:rPr>
                        <a:t>✔</a:t>
                      </a:r>
                      <a:endParaRPr lang="en-US">
                        <a:latin typeface="Times New Roman" panose="02020603050405020304" charset="0"/>
                        <a:cs typeface="Times New Roman" panose="02020603050405020304" charset="0"/>
                      </a:endParaRPr>
                    </a:p>
                  </a:txBody>
                  <a:tcPr/>
                </a:tc>
                <a:tc>
                  <a:txBody>
                    <a:bodyPr/>
                    <a:p>
                      <a:pPr algn="ctr">
                        <a:buNone/>
                      </a:pPr>
                      <a:r>
                        <a:rPr lang="en-US">
                          <a:latin typeface="Times New Roman" panose="02020603050405020304" charset="0"/>
                          <a:cs typeface="Times New Roman" panose="02020603050405020304" charset="0"/>
                        </a:rPr>
                        <a:t>✔</a:t>
                      </a:r>
                      <a:endParaRPr lang="en-US">
                        <a:latin typeface="Times New Roman" panose="02020603050405020304" charset="0"/>
                        <a:cs typeface="Times New Roman" panose="02020603050405020304" charset="0"/>
                      </a:endParaRPr>
                    </a:p>
                  </a:txBody>
                  <a:tcPr/>
                </a:tc>
                <a:tc>
                  <a:txBody>
                    <a:bodyPr/>
                    <a:p>
                      <a:pPr algn="ctr">
                        <a:buNone/>
                      </a:pPr>
                      <a:r>
                        <a:rPr lang="en-US">
                          <a:latin typeface="Times New Roman" panose="02020603050405020304" charset="0"/>
                          <a:cs typeface="Times New Roman" panose="02020603050405020304" charset="0"/>
                        </a:rPr>
                        <a:t>✔</a:t>
                      </a: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c>
                  <a:txBody>
                    <a:bodyPr/>
                    <a:p>
                      <a:pPr algn="ctr">
                        <a:buNone/>
                      </a:pPr>
                      <a:endParaRPr lang="en-US">
                        <a:latin typeface="Times New Roman" panose="02020603050405020304" charset="0"/>
                        <a:cs typeface="Times New Roman" panose="02020603050405020304" charset="0"/>
                      </a:endParaRPr>
                    </a:p>
                  </a:txBody>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769" name="Shape 769"/>
        <p:cNvGrpSpPr/>
        <p:nvPr/>
      </p:nvGrpSpPr>
      <p:grpSpPr>
        <a:xfrm>
          <a:off x="0" y="0"/>
          <a:ext cx="0" cy="0"/>
          <a:chOff x="0" y="0"/>
          <a:chExt cx="0" cy="0"/>
        </a:xfrm>
      </p:grpSpPr>
      <p:sp>
        <p:nvSpPr>
          <p:cNvPr id="681" name="Google Shape;681;p25"/>
          <p:cNvSpPr txBox="1"/>
          <p:nvPr/>
        </p:nvSpPr>
        <p:spPr>
          <a:xfrm>
            <a:off x="1250315" y="751205"/>
            <a:ext cx="979360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ctr"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SYNTHESIS OF REVIEW RELATED LITERATURE</a:t>
            </a:r>
            <a:endParaRPr lang="en-US" altLang="en-GB" sz="4100">
              <a:highlight>
                <a:schemeClr val="accent2"/>
              </a:highlight>
              <a:latin typeface="Times New Roman" panose="02020603050405020304" charset="0"/>
              <a:cs typeface="Times New Roman" panose="02020603050405020304" charset="0"/>
            </a:endParaRPr>
          </a:p>
        </p:txBody>
      </p:sp>
      <p:sp>
        <p:nvSpPr>
          <p:cNvPr id="715" name="Google Shape;715;p29"/>
          <p:cNvSpPr txBox="1"/>
          <p:nvPr>
            <p:ph type="body" idx="6"/>
          </p:nvPr>
        </p:nvSpPr>
        <p:spPr>
          <a:xfrm>
            <a:off x="1278510" y="2535069"/>
            <a:ext cx="9756900" cy="865500"/>
          </a:xfrm>
          <a:prstGeom prst="rect">
            <a:avLst/>
          </a:prstGeom>
        </p:spPr>
        <p:txBody>
          <a:bodyPr spcFirstLastPara="1" wrap="square" lIns="121900" tIns="121900" rIns="121900" bIns="121900" anchor="t" anchorCtr="0">
            <a:noAutofit/>
          </a:bodyPr>
          <a:p>
            <a:pPr marL="0" lvl="0" indent="0" algn="ctr" rtl="0">
              <a:spcBef>
                <a:spcPts val="0"/>
              </a:spcBef>
              <a:spcAft>
                <a:spcPts val="0"/>
              </a:spcAft>
              <a:buNone/>
            </a:pPr>
            <a:r>
              <a:rPr lang="en-GB" sz="1800">
                <a:latin typeface="Times New Roman" panose="02020603050405020304" charset="0"/>
                <a:cs typeface="Times New Roman" panose="02020603050405020304" charset="0"/>
              </a:rPr>
              <a:t>Kiosk now a days are increasingly being used and establishments can display useful information by using these kinds of devices. There is virtually no area where information kiosks can’t be used for a better customer satisfaction and cutting costs. It is being used by more and more educational institutions these days, for instance, providing access to information on the different programs, course outline, helpful student information, and registration for course, payment of fees and various other purposes. Kiosks have become an essential part in of daily lives today such as processes and transactions. Some of which are used for Information Systems, Or Food Ordering Kiosks, or even for Queuing number system. These kind of System ideas makes the human daily lives easier and more convenient at the same time.</a:t>
            </a:r>
            <a:endParaRPr lang="en-GB" sz="1800">
              <a:latin typeface="Times New Roman" panose="02020603050405020304" charset="0"/>
              <a:cs typeface="Times New Roman" panose="02020603050405020304" charset="0"/>
            </a:endParaRPr>
          </a:p>
          <a:p>
            <a:pPr marL="0" lvl="0" indent="0" algn="l" rtl="0">
              <a:spcBef>
                <a:spcPts val="2100"/>
              </a:spcBef>
              <a:spcAft>
                <a:spcPts val="2100"/>
              </a:spcAft>
              <a:buNone/>
            </a:p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721" name="Shape 721"/>
        <p:cNvGrpSpPr/>
        <p:nvPr/>
      </p:nvGrpSpPr>
      <p:grpSpPr>
        <a:xfrm>
          <a:off x="0" y="0"/>
          <a:ext cx="0" cy="0"/>
          <a:chOff x="0" y="0"/>
          <a:chExt cx="0" cy="0"/>
        </a:xfrm>
      </p:grpSpPr>
      <p:sp>
        <p:nvSpPr>
          <p:cNvPr id="723" name="Google Shape;723;p30"/>
          <p:cNvSpPr txBox="1"/>
          <p:nvPr>
            <p:ph type="body" idx="4294967295"/>
          </p:nvPr>
        </p:nvSpPr>
        <p:spPr>
          <a:xfrm>
            <a:off x="548250" y="6477000"/>
            <a:ext cx="11095500" cy="2823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GB" sz="1200"/>
              <a:t>This is where you section ends. Duplicate this set of slides as many times you need to go over all your sections.</a:t>
            </a:r>
            <a:endParaRPr sz="1200"/>
          </a:p>
        </p:txBody>
      </p:sp>
      <p:sp>
        <p:nvSpPr>
          <p:cNvPr id="681" name="Google Shape;681;p25"/>
          <p:cNvSpPr txBox="1"/>
          <p:nvPr/>
        </p:nvSpPr>
        <p:spPr>
          <a:xfrm>
            <a:off x="3384550" y="2896235"/>
            <a:ext cx="5664200" cy="106553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700">
                <a:highlight>
                  <a:schemeClr val="accent2"/>
                </a:highlight>
                <a:latin typeface="Times New Roman" panose="02020603050405020304" charset="0"/>
                <a:cs typeface="Times New Roman" panose="02020603050405020304" charset="0"/>
              </a:rPr>
              <a:t>METHODOLOGY</a:t>
            </a:r>
            <a:endParaRPr lang="en-US" altLang="en-GB" sz="4700">
              <a:highlight>
                <a:schemeClr val="accent2"/>
              </a:highlight>
              <a:latin typeface="Times New Roman" panose="02020603050405020304" charset="0"/>
              <a:cs typeface="Times New Roman" panose="0202060305040502030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91995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1238885"/>
            <a:ext cx="573468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CONTEXT DIAGRAM</a:t>
            </a:r>
            <a:endParaRPr lang="en-US" altLang="en-GB" sz="4100">
              <a:highlight>
                <a:schemeClr val="accent2"/>
              </a:highlight>
              <a:latin typeface="Times New Roman" panose="02020603050405020304" charset="0"/>
              <a:cs typeface="Times New Roman" panose="02020603050405020304" charset="0"/>
            </a:endParaRPr>
          </a:p>
        </p:txBody>
      </p:sp>
      <p:pic>
        <p:nvPicPr>
          <p:cNvPr id="2" name="Picture 1" descr="CON"/>
          <p:cNvPicPr>
            <a:picLocks noChangeAspect="1"/>
          </p:cNvPicPr>
          <p:nvPr/>
        </p:nvPicPr>
        <p:blipFill>
          <a:blip r:embed="rId1"/>
          <a:stretch>
            <a:fillRect/>
          </a:stretch>
        </p:blipFill>
        <p:spPr>
          <a:xfrm>
            <a:off x="2410460" y="2457450"/>
            <a:ext cx="7383145" cy="356044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60499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964565"/>
            <a:ext cx="941006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DATA FLOW DIAGRAM</a:t>
            </a:r>
            <a:endParaRPr lang="en-US" altLang="en-GB" sz="4100">
              <a:highlight>
                <a:schemeClr val="accent2"/>
              </a:highlight>
              <a:latin typeface="Times New Roman" panose="02020603050405020304" charset="0"/>
              <a:cs typeface="Times New Roman" panose="02020603050405020304" charset="0"/>
            </a:endParaRPr>
          </a:p>
        </p:txBody>
      </p:sp>
      <p:pic>
        <p:nvPicPr>
          <p:cNvPr id="2" name="Picture 1" descr="DFD2"/>
          <p:cNvPicPr>
            <a:picLocks noChangeAspect="1"/>
          </p:cNvPicPr>
          <p:nvPr/>
        </p:nvPicPr>
        <p:blipFill>
          <a:blip r:embed="rId1"/>
          <a:stretch>
            <a:fillRect/>
          </a:stretch>
        </p:blipFill>
        <p:spPr>
          <a:xfrm>
            <a:off x="2016125" y="2023745"/>
            <a:ext cx="8194675" cy="405384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53387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802005"/>
            <a:ext cx="573468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USE CASE DIAGRAM</a:t>
            </a:r>
            <a:endParaRPr lang="en-US" altLang="en-GB" sz="4100">
              <a:highlight>
                <a:schemeClr val="accent2"/>
              </a:highlight>
              <a:latin typeface="Times New Roman" panose="02020603050405020304" charset="0"/>
              <a:cs typeface="Times New Roman" panose="02020603050405020304" charset="0"/>
            </a:endParaRPr>
          </a:p>
        </p:txBody>
      </p:sp>
      <p:pic>
        <p:nvPicPr>
          <p:cNvPr id="6" name="Picture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936875" y="1738630"/>
            <a:ext cx="6297295" cy="4409440"/>
          </a:xfrm>
          <a:prstGeom prst="rect">
            <a:avLst/>
          </a:prstGeom>
        </p:spPr>
      </p:pic>
      <p:sp>
        <p:nvSpPr>
          <p:cNvPr id="3" name="Text Box 2"/>
          <p:cNvSpPr txBox="1"/>
          <p:nvPr/>
        </p:nvSpPr>
        <p:spPr>
          <a:xfrm>
            <a:off x="2914015" y="4136390"/>
            <a:ext cx="902335" cy="275590"/>
          </a:xfrm>
          <a:prstGeom prst="rect">
            <a:avLst/>
          </a:prstGeom>
          <a:noFill/>
        </p:spPr>
        <p:txBody>
          <a:bodyPr wrap="none" rtlCol="0">
            <a:spAutoFit/>
          </a:bodyPr>
          <a:p>
            <a:r>
              <a:rPr lang="en-US" sz="1200"/>
              <a:t>STUDENT</a:t>
            </a:r>
            <a:endParaRPr lang="en-US" sz="1200"/>
          </a:p>
        </p:txBody>
      </p:sp>
      <p:sp>
        <p:nvSpPr>
          <p:cNvPr id="2" name="Text Box 1"/>
          <p:cNvSpPr txBox="1"/>
          <p:nvPr/>
        </p:nvSpPr>
        <p:spPr>
          <a:xfrm>
            <a:off x="8349615" y="4156710"/>
            <a:ext cx="876935" cy="275590"/>
          </a:xfrm>
          <a:prstGeom prst="rect">
            <a:avLst/>
          </a:prstGeom>
          <a:noFill/>
        </p:spPr>
        <p:txBody>
          <a:bodyPr wrap="none" rtlCol="0">
            <a:spAutoFit/>
          </a:bodyPr>
          <a:p>
            <a:r>
              <a:rPr lang="en-US" sz="1200"/>
              <a:t>FACULTY</a:t>
            </a:r>
            <a:endParaRPr lang="en-US" sz="12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60499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964565"/>
            <a:ext cx="941006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ENTITY RELATIONSHIP DIAGRAM</a:t>
            </a:r>
            <a:endParaRPr lang="en-US" altLang="en-GB" sz="4100">
              <a:highlight>
                <a:schemeClr val="accent2"/>
              </a:highlight>
              <a:latin typeface="Times New Roman" panose="02020603050405020304" charset="0"/>
              <a:cs typeface="Times New Roman" panose="02020603050405020304" charset="0"/>
            </a:endParaRPr>
          </a:p>
        </p:txBody>
      </p:sp>
      <p:pic>
        <p:nvPicPr>
          <p:cNvPr id="2" name="Picture 1"/>
          <p:cNvPicPr>
            <a:picLocks noChangeAspect="1"/>
          </p:cNvPicPr>
          <p:nvPr/>
        </p:nvPicPr>
        <p:blipFill>
          <a:blip r:embed="rId1"/>
          <a:stretch>
            <a:fillRect/>
          </a:stretch>
        </p:blipFill>
        <p:spPr>
          <a:xfrm>
            <a:off x="1363980" y="2044700"/>
            <a:ext cx="9464040" cy="366522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60499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964565"/>
            <a:ext cx="941006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SYSTEM ARCHITECTURE</a:t>
            </a:r>
            <a:endParaRPr lang="en-US" altLang="en-GB" sz="4100">
              <a:highlight>
                <a:schemeClr val="accent2"/>
              </a:highlight>
              <a:latin typeface="Times New Roman" panose="02020603050405020304" charset="0"/>
              <a:cs typeface="Times New Roman" panose="02020603050405020304" charset="0"/>
            </a:endParaRPr>
          </a:p>
        </p:txBody>
      </p:sp>
      <p:pic>
        <p:nvPicPr>
          <p:cNvPr id="3" name="Picture 2" descr="SA2"/>
          <p:cNvPicPr>
            <a:picLocks noChangeAspect="1"/>
          </p:cNvPicPr>
          <p:nvPr/>
        </p:nvPicPr>
        <p:blipFill>
          <a:blip r:embed="rId1"/>
          <a:stretch>
            <a:fillRect/>
          </a:stretch>
        </p:blipFill>
        <p:spPr>
          <a:xfrm>
            <a:off x="2449830" y="2261870"/>
            <a:ext cx="7292340" cy="36347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58" name="Shape 658"/>
        <p:cNvGrpSpPr/>
        <p:nvPr/>
      </p:nvGrpSpPr>
      <p:grpSpPr>
        <a:xfrm>
          <a:off x="0" y="0"/>
          <a:ext cx="0" cy="0"/>
          <a:chOff x="0" y="0"/>
          <a:chExt cx="0" cy="0"/>
        </a:xfrm>
      </p:grpSpPr>
      <p:sp>
        <p:nvSpPr>
          <p:cNvPr id="660" name="Google Shape;660;p24"/>
          <p:cNvSpPr txBox="1"/>
          <p:nvPr>
            <p:ph type="body" idx="1"/>
          </p:nvPr>
        </p:nvSpPr>
        <p:spPr>
          <a:xfrm>
            <a:off x="1320165" y="1473200"/>
            <a:ext cx="5081905" cy="4495165"/>
          </a:xfrm>
          <a:prstGeom prst="rect">
            <a:avLst/>
          </a:prstGeom>
        </p:spPr>
        <p:txBody>
          <a:bodyPr spcFirstLastPara="1" wrap="square" lIns="121900" tIns="121900" rIns="121900" bIns="121900" anchor="t" anchorCtr="0">
            <a:noAutofit/>
          </a:bodyPr>
          <a:lstStyle/>
          <a:p>
            <a:pPr marL="342900" lvl="0" indent="-342900" algn="l" rtl="0">
              <a:lnSpc>
                <a:spcPct val="20000"/>
              </a:lnSpc>
              <a:spcBef>
                <a:spcPts val="0"/>
              </a:spcBef>
              <a:spcAft>
                <a:spcPts val="2100"/>
              </a:spcAft>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Technical Panel 1: Archie Pachica</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Network achitecture diagram</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System Architecture</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Add nameplate before LED</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Add button on name plate</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Where is the complexity in your study?</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Remove camera</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342900" lvl="0" indent="-342900" algn="l" rtl="0">
              <a:lnSpc>
                <a:spcPct val="20000"/>
              </a:lnSpc>
              <a:spcBef>
                <a:spcPts val="0"/>
              </a:spcBef>
              <a:spcAft>
                <a:spcPts val="2100"/>
              </a:spcAft>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Charman : Petal May Dal</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Objectives: diffrence between design, develop and create</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What to do with the data?</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Why do we need to decongest?</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Database diagram</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Survey</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Remove camera </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grpSp>
        <p:nvGrpSpPr>
          <p:cNvPr id="673" name="Google Shape;673;p24"/>
          <p:cNvGrpSpPr/>
          <p:nvPr/>
        </p:nvGrpSpPr>
        <p:grpSpPr>
          <a:xfrm rot="10598598">
            <a:off x="1878966" y="375196"/>
            <a:ext cx="1631548" cy="693755"/>
            <a:chOff x="4590347" y="1490179"/>
            <a:chExt cx="1314037" cy="558745"/>
          </a:xfrm>
        </p:grpSpPr>
        <p:sp>
          <p:nvSpPr>
            <p:cNvPr id="674" name="Google Shape;674;p24"/>
            <p:cNvSpPr/>
            <p:nvPr/>
          </p:nvSpPr>
          <p:spPr>
            <a:xfrm>
              <a:off x="4590347" y="1490179"/>
              <a:ext cx="1314037" cy="558745"/>
            </a:xfrm>
            <a:custGeom>
              <a:avLst/>
              <a:gdLst/>
              <a:ahLst/>
              <a:cxnLst/>
              <a:rect l="l" t="t" r="r" b="b"/>
              <a:pathLst>
                <a:path w="1314037" h="558745" extrusionOk="0">
                  <a:moveTo>
                    <a:pt x="0" y="154469"/>
                  </a:moveTo>
                  <a:cubicBezTo>
                    <a:pt x="107637" y="99520"/>
                    <a:pt x="220996" y="55801"/>
                    <a:pt x="337674" y="24160"/>
                  </a:cubicBezTo>
                  <a:cubicBezTo>
                    <a:pt x="386478" y="10953"/>
                    <a:pt x="436412" y="-277"/>
                    <a:pt x="486981" y="5"/>
                  </a:cubicBezTo>
                  <a:cubicBezTo>
                    <a:pt x="561000" y="429"/>
                    <a:pt x="632476" y="25290"/>
                    <a:pt x="702256" y="49869"/>
                  </a:cubicBezTo>
                  <a:cubicBezTo>
                    <a:pt x="726764" y="58485"/>
                    <a:pt x="751908" y="67526"/>
                    <a:pt x="771119" y="84900"/>
                  </a:cubicBezTo>
                  <a:cubicBezTo>
                    <a:pt x="794355" y="105948"/>
                    <a:pt x="806151" y="137024"/>
                    <a:pt x="811871" y="167888"/>
                  </a:cubicBezTo>
                  <a:cubicBezTo>
                    <a:pt x="820488" y="214786"/>
                    <a:pt x="811024" y="272701"/>
                    <a:pt x="768082" y="293324"/>
                  </a:cubicBezTo>
                  <a:cubicBezTo>
                    <a:pt x="714828" y="318821"/>
                    <a:pt x="649992" y="256809"/>
                    <a:pt x="659879" y="198612"/>
                  </a:cubicBezTo>
                  <a:cubicBezTo>
                    <a:pt x="669767" y="140414"/>
                    <a:pt x="731497" y="101992"/>
                    <a:pt x="790542" y="100721"/>
                  </a:cubicBezTo>
                  <a:cubicBezTo>
                    <a:pt x="849587" y="99450"/>
                    <a:pt x="905312" y="126853"/>
                    <a:pt x="955458" y="157930"/>
                  </a:cubicBezTo>
                  <a:cubicBezTo>
                    <a:pt x="1110134" y="253702"/>
                    <a:pt x="1239243" y="392910"/>
                    <a:pt x="1314038" y="5587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5" name="Google Shape;675;p24"/>
            <p:cNvSpPr/>
            <p:nvPr/>
          </p:nvSpPr>
          <p:spPr>
            <a:xfrm>
              <a:off x="4590347" y="1552973"/>
              <a:ext cx="115830" cy="139490"/>
            </a:xfrm>
            <a:custGeom>
              <a:avLst/>
              <a:gdLst/>
              <a:ahLst/>
              <a:cxnLst/>
              <a:rect l="l" t="t" r="r" b="b"/>
              <a:pathLst>
                <a:path w="115830" h="139490" extrusionOk="0">
                  <a:moveTo>
                    <a:pt x="115830" y="139491"/>
                  </a:moveTo>
                  <a:lnTo>
                    <a:pt x="0" y="91605"/>
                  </a:lnTo>
                  <a:lnTo>
                    <a:pt x="6533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 name="Google Shape;660;p24"/>
          <p:cNvSpPr txBox="1"/>
          <p:nvPr/>
        </p:nvSpPr>
        <p:spPr>
          <a:xfrm>
            <a:off x="6205220" y="1473200"/>
            <a:ext cx="5081905" cy="4495165"/>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00000"/>
              </a:lnSpc>
              <a:spcBef>
                <a:spcPts val="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1pPr>
            <a:lvl2pPr marL="914400" marR="0" lvl="1"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2pPr>
            <a:lvl3pPr marL="1371600" marR="0" lvl="2"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3pPr>
            <a:lvl4pPr marL="1828800" marR="0" lvl="3"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4pPr>
            <a:lvl5pPr marL="2286000" marR="0" lvl="4"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5pPr>
            <a:lvl6pPr marL="2743200" marR="0" lvl="5"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6pPr>
            <a:lvl7pPr marL="3200400" marR="0" lvl="6"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7pPr>
            <a:lvl8pPr marL="3657600" marR="0" lvl="7"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8pPr>
            <a:lvl9pPr marL="4114800" marR="0" lvl="8" indent="-349250" algn="l" rtl="0">
              <a:lnSpc>
                <a:spcPct val="100000"/>
              </a:lnSpc>
              <a:spcBef>
                <a:spcPts val="2100"/>
              </a:spcBef>
              <a:spcAft>
                <a:spcPts val="210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9pPr>
          </a:lstStyle>
          <a:p>
            <a:pPr marL="342900" lvl="0" indent="-342900" algn="l" rtl="0">
              <a:lnSpc>
                <a:spcPct val="20000"/>
              </a:lnSpc>
              <a:spcBef>
                <a:spcPts val="0"/>
              </a:spcBef>
              <a:spcAft>
                <a:spcPts val="2100"/>
              </a:spcAft>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General Comments :</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342900" lvl="0" indent="-342900" algn="l" rtl="0">
              <a:lnSpc>
                <a:spcPct val="20000"/>
              </a:lnSpc>
              <a:spcBef>
                <a:spcPts val="0"/>
              </a:spcBef>
              <a:spcAft>
                <a:spcPts val="2100"/>
              </a:spcAft>
            </a:pP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Workout what really the problem is.</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Current technology to compare with the study.</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Objectives anchored on the statement of the problem.</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Importance of consultation hours.</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Simple web interface.</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Instructor registration</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Faculty input their consultation schedule.</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When is the faculty available.</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Queuing</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General inquiry and specific inquiry.</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Reports catered consultations can be used for accreditation or</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audit that can undergone in school</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Never mind the camera </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60499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964565"/>
            <a:ext cx="10116820"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NETWORK ARCHITECTURE DIGRAM</a:t>
            </a:r>
            <a:endParaRPr lang="en-US" altLang="en-GB" sz="4100">
              <a:highlight>
                <a:schemeClr val="accent2"/>
              </a:highlight>
              <a:latin typeface="Times New Roman" panose="02020603050405020304" charset="0"/>
              <a:cs typeface="Times New Roman" panose="02020603050405020304" charset="0"/>
            </a:endParaRPr>
          </a:p>
        </p:txBody>
      </p:sp>
      <p:pic>
        <p:nvPicPr>
          <p:cNvPr id="2" name="Picture 1" descr="NAD"/>
          <p:cNvPicPr>
            <a:picLocks noChangeAspect="1"/>
          </p:cNvPicPr>
          <p:nvPr/>
        </p:nvPicPr>
        <p:blipFill>
          <a:blip r:embed="rId1"/>
          <a:stretch>
            <a:fillRect/>
          </a:stretch>
        </p:blipFill>
        <p:spPr>
          <a:xfrm>
            <a:off x="2595880" y="2495550"/>
            <a:ext cx="7009130" cy="30099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60499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964565"/>
            <a:ext cx="10116820"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NETWORK ARCHITECTURE DIGRAM</a:t>
            </a:r>
            <a:endParaRPr lang="en-US" altLang="en-GB" sz="4100">
              <a:highlight>
                <a:schemeClr val="accent2"/>
              </a:highlight>
              <a:latin typeface="Times New Roman" panose="02020603050405020304" charset="0"/>
              <a:cs typeface="Times New Roman" panose="02020603050405020304" charset="0"/>
            </a:endParaRPr>
          </a:p>
        </p:txBody>
      </p:sp>
      <p:pic>
        <p:nvPicPr>
          <p:cNvPr id="2" name="Picture 1" descr="AGILE"/>
          <p:cNvPicPr>
            <a:picLocks noChangeAspect="1"/>
          </p:cNvPicPr>
          <p:nvPr/>
        </p:nvPicPr>
        <p:blipFill>
          <a:blip r:embed="rId1"/>
          <a:stretch>
            <a:fillRect/>
          </a:stretch>
        </p:blipFill>
        <p:spPr>
          <a:xfrm>
            <a:off x="1236345" y="1964690"/>
            <a:ext cx="9700260" cy="4251960"/>
          </a:xfrm>
          <a:prstGeom prst="rect">
            <a:avLst/>
          </a:prstGeom>
        </p:spPr>
      </p:pic>
      <p:sp>
        <p:nvSpPr>
          <p:cNvPr id="3" name="Text Box 2"/>
          <p:cNvSpPr txBox="1"/>
          <p:nvPr/>
        </p:nvSpPr>
        <p:spPr>
          <a:xfrm>
            <a:off x="140970" y="1076960"/>
            <a:ext cx="309880" cy="306705"/>
          </a:xfrm>
          <a:prstGeom prst="rect">
            <a:avLst/>
          </a:prstGeom>
          <a:noFill/>
        </p:spPr>
        <p:txBody>
          <a:bodyPr wrap="none" rtlCol="0">
            <a:spAutoFit/>
          </a:bodyPr>
          <a:p>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176" name="Shape 1176"/>
        <p:cNvGrpSpPr/>
        <p:nvPr/>
      </p:nvGrpSpPr>
      <p:grpSpPr>
        <a:xfrm>
          <a:off x="0" y="0"/>
          <a:ext cx="0" cy="0"/>
          <a:chOff x="0" y="0"/>
          <a:chExt cx="0" cy="0"/>
        </a:xfrm>
      </p:grpSpPr>
      <p:sp>
        <p:nvSpPr>
          <p:cNvPr id="1178" name="Google Shape;1178;p40"/>
          <p:cNvSpPr txBox="1"/>
          <p:nvPr>
            <p:ph type="subTitle" idx="1"/>
          </p:nvPr>
        </p:nvSpPr>
        <p:spPr>
          <a:xfrm>
            <a:off x="3305250" y="2673885"/>
            <a:ext cx="5581500" cy="5220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US" altLang="en-GB" sz="5400">
                <a:latin typeface="Times New Roman" panose="02020603050405020304" charset="0"/>
                <a:cs typeface="Times New Roman" panose="02020603050405020304" charset="0"/>
              </a:rPr>
              <a:t>WIRE FRAMES</a:t>
            </a:r>
            <a:endParaRPr lang="en-US" altLang="en-GB" sz="5400">
              <a:latin typeface="Times New Roman" panose="02020603050405020304" charset="0"/>
              <a:cs typeface="Times New Roman" panose="02020603050405020304" charset="0"/>
            </a:endParaRPr>
          </a:p>
        </p:txBody>
      </p:sp>
      <p:grpSp>
        <p:nvGrpSpPr>
          <p:cNvPr id="1186" name="Google Shape;1186;p40"/>
          <p:cNvGrpSpPr/>
          <p:nvPr/>
        </p:nvGrpSpPr>
        <p:grpSpPr>
          <a:xfrm>
            <a:off x="9537055" y="2115538"/>
            <a:ext cx="788140" cy="2965544"/>
            <a:chOff x="8686327" y="1939200"/>
            <a:chExt cx="788140" cy="2965544"/>
          </a:xfrm>
        </p:grpSpPr>
        <p:sp>
          <p:nvSpPr>
            <p:cNvPr id="1187" name="Google Shape;1187;p40"/>
            <p:cNvSpPr/>
            <p:nvPr/>
          </p:nvSpPr>
          <p:spPr>
            <a:xfrm rot="10800000">
              <a:off x="8686327" y="4513840"/>
              <a:ext cx="202208" cy="390904"/>
            </a:xfrm>
            <a:custGeom>
              <a:avLst/>
              <a:gdLst/>
              <a:ahLst/>
              <a:cxnLst/>
              <a:rect l="l" t="t" r="r" b="b"/>
              <a:pathLst>
                <a:path w="202208" h="390904" extrusionOk="0">
                  <a:moveTo>
                    <a:pt x="202209" y="390904"/>
                  </a:moveTo>
                  <a:lnTo>
                    <a:pt x="63989" y="160091"/>
                  </a:lnTo>
                  <a:cubicBezTo>
                    <a:pt x="35526" y="112559"/>
                    <a:pt x="6356" y="63119"/>
                    <a:pt x="0" y="8029"/>
                  </a:cubicBezTo>
                  <a:cubicBezTo>
                    <a:pt x="5015" y="-1435"/>
                    <a:pt x="19211" y="-2142"/>
                    <a:pt x="28110" y="3862"/>
                  </a:cubicBezTo>
                  <a:cubicBezTo>
                    <a:pt x="37009" y="9865"/>
                    <a:pt x="41741" y="20106"/>
                    <a:pt x="46120" y="29853"/>
                  </a:cubicBezTo>
                  <a:cubicBezTo>
                    <a:pt x="100433" y="151404"/>
                    <a:pt x="154676" y="272885"/>
                    <a:pt x="202209" y="390904"/>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88" name="Google Shape;1188;p40"/>
            <p:cNvSpPr/>
            <p:nvPr/>
          </p:nvSpPr>
          <p:spPr>
            <a:xfrm>
              <a:off x="9009593" y="4100995"/>
              <a:ext cx="403075" cy="194909"/>
            </a:xfrm>
            <a:custGeom>
              <a:avLst/>
              <a:gdLst/>
              <a:ahLst/>
              <a:cxnLst/>
              <a:rect l="l" t="t" r="r" b="b"/>
              <a:pathLst>
                <a:path w="403075" h="194909" extrusionOk="0">
                  <a:moveTo>
                    <a:pt x="70" y="71"/>
                  </a:moveTo>
                  <a:cubicBezTo>
                    <a:pt x="63071" y="63495"/>
                    <a:pt x="136736" y="116395"/>
                    <a:pt x="216970" y="155806"/>
                  </a:cubicBezTo>
                  <a:cubicBezTo>
                    <a:pt x="274814" y="184269"/>
                    <a:pt x="340993" y="206022"/>
                    <a:pt x="403075" y="188789"/>
                  </a:cubicBezTo>
                  <a:cubicBezTo>
                    <a:pt x="395800" y="160962"/>
                    <a:pt x="372281" y="139773"/>
                    <a:pt x="346219" y="127413"/>
                  </a:cubicBezTo>
                  <a:cubicBezTo>
                    <a:pt x="320158" y="115053"/>
                    <a:pt x="291483" y="110109"/>
                    <a:pt x="263372" y="103611"/>
                  </a:cubicBezTo>
                  <a:cubicBezTo>
                    <a:pt x="168943" y="81929"/>
                    <a:pt x="78750" y="42236"/>
                    <a:pt x="0" y="0"/>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89" name="Google Shape;1189;p40"/>
            <p:cNvSpPr/>
            <p:nvPr/>
          </p:nvSpPr>
          <p:spPr>
            <a:xfrm flipH="1">
              <a:off x="9038010" y="3448295"/>
              <a:ext cx="436457" cy="94475"/>
            </a:xfrm>
            <a:custGeom>
              <a:avLst/>
              <a:gdLst/>
              <a:ahLst/>
              <a:cxnLst/>
              <a:rect l="l" t="t" r="r" b="b"/>
              <a:pathLst>
                <a:path w="436457" h="94475" extrusionOk="0">
                  <a:moveTo>
                    <a:pt x="436458" y="22343"/>
                  </a:moveTo>
                  <a:cubicBezTo>
                    <a:pt x="393657" y="46498"/>
                    <a:pt x="350079" y="70935"/>
                    <a:pt x="302194" y="81812"/>
                  </a:cubicBezTo>
                  <a:cubicBezTo>
                    <a:pt x="275708" y="87816"/>
                    <a:pt x="248516" y="89511"/>
                    <a:pt x="221395" y="91206"/>
                  </a:cubicBezTo>
                  <a:cubicBezTo>
                    <a:pt x="160372" y="95020"/>
                    <a:pt x="98078" y="98693"/>
                    <a:pt x="39103" y="82448"/>
                  </a:cubicBezTo>
                  <a:cubicBezTo>
                    <a:pt x="23777" y="78210"/>
                    <a:pt x="7038" y="71006"/>
                    <a:pt x="1600" y="56033"/>
                  </a:cubicBezTo>
                  <a:cubicBezTo>
                    <a:pt x="-3485" y="41907"/>
                    <a:pt x="4142" y="25592"/>
                    <a:pt x="16149" y="16552"/>
                  </a:cubicBezTo>
                  <a:cubicBezTo>
                    <a:pt x="28156" y="7511"/>
                    <a:pt x="43482" y="4263"/>
                    <a:pt x="58385" y="2426"/>
                  </a:cubicBezTo>
                  <a:cubicBezTo>
                    <a:pt x="180713" y="-12618"/>
                    <a:pt x="303324" y="48264"/>
                    <a:pt x="436458" y="22343"/>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0" name="Google Shape;1190;p40"/>
            <p:cNvSpPr/>
            <p:nvPr/>
          </p:nvSpPr>
          <p:spPr>
            <a:xfrm>
              <a:off x="8981341" y="2513145"/>
              <a:ext cx="453529" cy="344228"/>
            </a:xfrm>
            <a:custGeom>
              <a:avLst/>
              <a:gdLst/>
              <a:ahLst/>
              <a:cxnLst/>
              <a:rect l="l" t="t" r="r" b="b"/>
              <a:pathLst>
                <a:path w="453529" h="344228" extrusionOk="0">
                  <a:moveTo>
                    <a:pt x="0" y="344228"/>
                  </a:moveTo>
                  <a:cubicBezTo>
                    <a:pt x="77691" y="207563"/>
                    <a:pt x="195075" y="93781"/>
                    <a:pt x="334142" y="20539"/>
                  </a:cubicBezTo>
                  <a:cubicBezTo>
                    <a:pt x="352435" y="10863"/>
                    <a:pt x="371716" y="1752"/>
                    <a:pt x="392340" y="198"/>
                  </a:cubicBezTo>
                  <a:cubicBezTo>
                    <a:pt x="412963" y="-1356"/>
                    <a:pt x="435493" y="6202"/>
                    <a:pt x="446582" y="23717"/>
                  </a:cubicBezTo>
                  <a:cubicBezTo>
                    <a:pt x="459083" y="43564"/>
                    <a:pt x="453504" y="70685"/>
                    <a:pt x="439449" y="89472"/>
                  </a:cubicBezTo>
                  <a:cubicBezTo>
                    <a:pt x="425394" y="108259"/>
                    <a:pt x="404558" y="120549"/>
                    <a:pt x="384288" y="132273"/>
                  </a:cubicBezTo>
                  <a:cubicBezTo>
                    <a:pt x="259629" y="204384"/>
                    <a:pt x="134052" y="274942"/>
                    <a:pt x="70" y="344228"/>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1" name="Google Shape;1191;p40"/>
            <p:cNvSpPr/>
            <p:nvPr/>
          </p:nvSpPr>
          <p:spPr>
            <a:xfrm>
              <a:off x="8735767" y="1939200"/>
              <a:ext cx="143235" cy="437689"/>
            </a:xfrm>
            <a:custGeom>
              <a:avLst/>
              <a:gdLst/>
              <a:ahLst/>
              <a:cxnLst/>
              <a:rect l="l" t="t" r="r" b="b"/>
              <a:pathLst>
                <a:path w="143235" h="437689" extrusionOk="0">
                  <a:moveTo>
                    <a:pt x="0" y="437690"/>
                  </a:moveTo>
                  <a:cubicBezTo>
                    <a:pt x="7698" y="296998"/>
                    <a:pt x="40611" y="157649"/>
                    <a:pt x="96690" y="28329"/>
                  </a:cubicBezTo>
                  <a:cubicBezTo>
                    <a:pt x="103612" y="12296"/>
                    <a:pt x="119644" y="-6703"/>
                    <a:pt x="134617" y="2337"/>
                  </a:cubicBezTo>
                  <a:cubicBezTo>
                    <a:pt x="146271" y="9400"/>
                    <a:pt x="143940" y="26704"/>
                    <a:pt x="140126" y="39700"/>
                  </a:cubicBezTo>
                  <a:cubicBezTo>
                    <a:pt x="99657" y="177142"/>
                    <a:pt x="54242" y="313102"/>
                    <a:pt x="0" y="437619"/>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192" name="Google Shape;1192;p40"/>
          <p:cNvGrpSpPr/>
          <p:nvPr/>
        </p:nvGrpSpPr>
        <p:grpSpPr>
          <a:xfrm flipH="1">
            <a:off x="1866805" y="2115538"/>
            <a:ext cx="788140" cy="2965544"/>
            <a:chOff x="8686327" y="1939200"/>
            <a:chExt cx="788140" cy="2965544"/>
          </a:xfrm>
        </p:grpSpPr>
        <p:sp>
          <p:nvSpPr>
            <p:cNvPr id="1193" name="Google Shape;1193;p40"/>
            <p:cNvSpPr/>
            <p:nvPr/>
          </p:nvSpPr>
          <p:spPr>
            <a:xfrm rot="10800000">
              <a:off x="8686327" y="4513840"/>
              <a:ext cx="202208" cy="390904"/>
            </a:xfrm>
            <a:custGeom>
              <a:avLst/>
              <a:gdLst/>
              <a:ahLst/>
              <a:cxnLst/>
              <a:rect l="l" t="t" r="r" b="b"/>
              <a:pathLst>
                <a:path w="202208" h="390904" extrusionOk="0">
                  <a:moveTo>
                    <a:pt x="202209" y="390904"/>
                  </a:moveTo>
                  <a:lnTo>
                    <a:pt x="63989" y="160091"/>
                  </a:lnTo>
                  <a:cubicBezTo>
                    <a:pt x="35526" y="112559"/>
                    <a:pt x="6356" y="63119"/>
                    <a:pt x="0" y="8029"/>
                  </a:cubicBezTo>
                  <a:cubicBezTo>
                    <a:pt x="5015" y="-1435"/>
                    <a:pt x="19211" y="-2142"/>
                    <a:pt x="28110" y="3862"/>
                  </a:cubicBezTo>
                  <a:cubicBezTo>
                    <a:pt x="37009" y="9865"/>
                    <a:pt x="41741" y="20106"/>
                    <a:pt x="46120" y="29853"/>
                  </a:cubicBezTo>
                  <a:cubicBezTo>
                    <a:pt x="100433" y="151404"/>
                    <a:pt x="154676" y="272885"/>
                    <a:pt x="202209" y="390904"/>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4" name="Google Shape;1194;p40"/>
            <p:cNvSpPr/>
            <p:nvPr/>
          </p:nvSpPr>
          <p:spPr>
            <a:xfrm>
              <a:off x="9009593" y="4100995"/>
              <a:ext cx="403075" cy="194909"/>
            </a:xfrm>
            <a:custGeom>
              <a:avLst/>
              <a:gdLst/>
              <a:ahLst/>
              <a:cxnLst/>
              <a:rect l="l" t="t" r="r" b="b"/>
              <a:pathLst>
                <a:path w="403075" h="194909" extrusionOk="0">
                  <a:moveTo>
                    <a:pt x="70" y="71"/>
                  </a:moveTo>
                  <a:cubicBezTo>
                    <a:pt x="63071" y="63495"/>
                    <a:pt x="136736" y="116395"/>
                    <a:pt x="216970" y="155806"/>
                  </a:cubicBezTo>
                  <a:cubicBezTo>
                    <a:pt x="274814" y="184269"/>
                    <a:pt x="340993" y="206022"/>
                    <a:pt x="403075" y="188789"/>
                  </a:cubicBezTo>
                  <a:cubicBezTo>
                    <a:pt x="395800" y="160962"/>
                    <a:pt x="372281" y="139773"/>
                    <a:pt x="346219" y="127413"/>
                  </a:cubicBezTo>
                  <a:cubicBezTo>
                    <a:pt x="320158" y="115053"/>
                    <a:pt x="291483" y="110109"/>
                    <a:pt x="263372" y="103611"/>
                  </a:cubicBezTo>
                  <a:cubicBezTo>
                    <a:pt x="168943" y="81929"/>
                    <a:pt x="78750" y="42236"/>
                    <a:pt x="0" y="0"/>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5" name="Google Shape;1195;p40"/>
            <p:cNvSpPr/>
            <p:nvPr/>
          </p:nvSpPr>
          <p:spPr>
            <a:xfrm flipH="1">
              <a:off x="9038010" y="3448295"/>
              <a:ext cx="436457" cy="94475"/>
            </a:xfrm>
            <a:custGeom>
              <a:avLst/>
              <a:gdLst/>
              <a:ahLst/>
              <a:cxnLst/>
              <a:rect l="l" t="t" r="r" b="b"/>
              <a:pathLst>
                <a:path w="436457" h="94475" extrusionOk="0">
                  <a:moveTo>
                    <a:pt x="436458" y="22343"/>
                  </a:moveTo>
                  <a:cubicBezTo>
                    <a:pt x="393657" y="46498"/>
                    <a:pt x="350079" y="70935"/>
                    <a:pt x="302194" y="81812"/>
                  </a:cubicBezTo>
                  <a:cubicBezTo>
                    <a:pt x="275708" y="87816"/>
                    <a:pt x="248516" y="89511"/>
                    <a:pt x="221395" y="91206"/>
                  </a:cubicBezTo>
                  <a:cubicBezTo>
                    <a:pt x="160372" y="95020"/>
                    <a:pt x="98078" y="98693"/>
                    <a:pt x="39103" y="82448"/>
                  </a:cubicBezTo>
                  <a:cubicBezTo>
                    <a:pt x="23777" y="78210"/>
                    <a:pt x="7038" y="71006"/>
                    <a:pt x="1600" y="56033"/>
                  </a:cubicBezTo>
                  <a:cubicBezTo>
                    <a:pt x="-3485" y="41907"/>
                    <a:pt x="4142" y="25592"/>
                    <a:pt x="16149" y="16552"/>
                  </a:cubicBezTo>
                  <a:cubicBezTo>
                    <a:pt x="28156" y="7511"/>
                    <a:pt x="43482" y="4263"/>
                    <a:pt x="58385" y="2426"/>
                  </a:cubicBezTo>
                  <a:cubicBezTo>
                    <a:pt x="180713" y="-12618"/>
                    <a:pt x="303324" y="48264"/>
                    <a:pt x="436458" y="22343"/>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6" name="Google Shape;1196;p40"/>
            <p:cNvSpPr/>
            <p:nvPr/>
          </p:nvSpPr>
          <p:spPr>
            <a:xfrm>
              <a:off x="8981341" y="2513145"/>
              <a:ext cx="453529" cy="344228"/>
            </a:xfrm>
            <a:custGeom>
              <a:avLst/>
              <a:gdLst/>
              <a:ahLst/>
              <a:cxnLst/>
              <a:rect l="l" t="t" r="r" b="b"/>
              <a:pathLst>
                <a:path w="453529" h="344228" extrusionOk="0">
                  <a:moveTo>
                    <a:pt x="0" y="344228"/>
                  </a:moveTo>
                  <a:cubicBezTo>
                    <a:pt x="77691" y="207563"/>
                    <a:pt x="195075" y="93781"/>
                    <a:pt x="334142" y="20539"/>
                  </a:cubicBezTo>
                  <a:cubicBezTo>
                    <a:pt x="352435" y="10863"/>
                    <a:pt x="371716" y="1752"/>
                    <a:pt x="392340" y="198"/>
                  </a:cubicBezTo>
                  <a:cubicBezTo>
                    <a:pt x="412963" y="-1356"/>
                    <a:pt x="435493" y="6202"/>
                    <a:pt x="446582" y="23717"/>
                  </a:cubicBezTo>
                  <a:cubicBezTo>
                    <a:pt x="459083" y="43564"/>
                    <a:pt x="453504" y="70685"/>
                    <a:pt x="439449" y="89472"/>
                  </a:cubicBezTo>
                  <a:cubicBezTo>
                    <a:pt x="425394" y="108259"/>
                    <a:pt x="404558" y="120549"/>
                    <a:pt x="384288" y="132273"/>
                  </a:cubicBezTo>
                  <a:cubicBezTo>
                    <a:pt x="259629" y="204384"/>
                    <a:pt x="134052" y="274942"/>
                    <a:pt x="70" y="344228"/>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7" name="Google Shape;1197;p40"/>
            <p:cNvSpPr/>
            <p:nvPr/>
          </p:nvSpPr>
          <p:spPr>
            <a:xfrm>
              <a:off x="8735767" y="1939200"/>
              <a:ext cx="143235" cy="437689"/>
            </a:xfrm>
            <a:custGeom>
              <a:avLst/>
              <a:gdLst/>
              <a:ahLst/>
              <a:cxnLst/>
              <a:rect l="l" t="t" r="r" b="b"/>
              <a:pathLst>
                <a:path w="143235" h="437689" extrusionOk="0">
                  <a:moveTo>
                    <a:pt x="0" y="437690"/>
                  </a:moveTo>
                  <a:cubicBezTo>
                    <a:pt x="7698" y="296998"/>
                    <a:pt x="40611" y="157649"/>
                    <a:pt x="96690" y="28329"/>
                  </a:cubicBezTo>
                  <a:cubicBezTo>
                    <a:pt x="103612" y="12296"/>
                    <a:pt x="119644" y="-6703"/>
                    <a:pt x="134617" y="2337"/>
                  </a:cubicBezTo>
                  <a:cubicBezTo>
                    <a:pt x="146271" y="9400"/>
                    <a:pt x="143940" y="26704"/>
                    <a:pt x="140126" y="39700"/>
                  </a:cubicBezTo>
                  <a:cubicBezTo>
                    <a:pt x="99657" y="177142"/>
                    <a:pt x="54242" y="313102"/>
                    <a:pt x="0" y="437619"/>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3" name="Text Box 2"/>
          <p:cNvSpPr txBox="1"/>
          <p:nvPr/>
        </p:nvSpPr>
        <p:spPr>
          <a:xfrm>
            <a:off x="4950460" y="4011930"/>
            <a:ext cx="2291715" cy="460375"/>
          </a:xfrm>
          <a:prstGeom prst="rect">
            <a:avLst/>
          </a:prstGeom>
          <a:noFill/>
        </p:spPr>
        <p:txBody>
          <a:bodyPr wrap="none" rtlCol="0">
            <a:spAutoFit/>
          </a:bodyPr>
          <a:p>
            <a:r>
              <a:rPr lang="en-US" sz="2400">
                <a:latin typeface="Times New Roman" panose="02020603050405020304" charset="0"/>
                <a:cs typeface="Times New Roman" panose="02020603050405020304" charset="0"/>
              </a:rPr>
              <a:t>TOUCH PANEL</a:t>
            </a:r>
            <a:endParaRPr lang="en-US" sz="2400">
              <a:latin typeface="Times New Roman" panose="02020603050405020304" charset="0"/>
              <a:cs typeface="Times New Roman" panose="02020603050405020304" charset="0"/>
            </a:endParaRPr>
          </a:p>
        </p:txBody>
      </p:sp>
      <p:sp>
        <p:nvSpPr>
          <p:cNvPr id="4" name="Text Box 3"/>
          <p:cNvSpPr txBox="1"/>
          <p:nvPr/>
        </p:nvSpPr>
        <p:spPr>
          <a:xfrm>
            <a:off x="4789805" y="4496435"/>
            <a:ext cx="2612390" cy="460375"/>
          </a:xfrm>
          <a:prstGeom prst="rect">
            <a:avLst/>
          </a:prstGeom>
          <a:noFill/>
        </p:spPr>
        <p:txBody>
          <a:bodyPr wrap="none" rtlCol="0">
            <a:spAutoFit/>
          </a:bodyPr>
          <a:p>
            <a:r>
              <a:rPr lang="en-US" sz="2400">
                <a:latin typeface="Times New Roman" panose="02020603050405020304" charset="0"/>
                <a:cs typeface="Times New Roman" panose="02020603050405020304" charset="0"/>
              </a:rPr>
              <a:t>WEB INTERFACE</a:t>
            </a:r>
            <a:endParaRPr lang="en-US" sz="2400">
              <a:latin typeface="Times New Roman" panose="02020603050405020304" charset="0"/>
              <a:cs typeface="Times New Roman" panose="02020603050405020304" charset="0"/>
            </a:endParaRPr>
          </a:p>
        </p:txBody>
      </p:sp>
      <p:sp>
        <p:nvSpPr>
          <p:cNvPr id="2" name="Text Box 1"/>
          <p:cNvSpPr txBox="1"/>
          <p:nvPr/>
        </p:nvSpPr>
        <p:spPr>
          <a:xfrm>
            <a:off x="5292725" y="4980305"/>
            <a:ext cx="1605915" cy="460375"/>
          </a:xfrm>
          <a:prstGeom prst="rect">
            <a:avLst/>
          </a:prstGeom>
          <a:noFill/>
        </p:spPr>
        <p:txBody>
          <a:bodyPr wrap="none" rtlCol="0">
            <a:spAutoFit/>
          </a:bodyPr>
          <a:p>
            <a:r>
              <a:rPr lang="en-US" sz="2400">
                <a:latin typeface="Times New Roman" panose="02020603050405020304" charset="0"/>
                <a:cs typeface="Times New Roman" panose="02020603050405020304" charset="0"/>
              </a:rPr>
              <a:t>MONITOR</a:t>
            </a:r>
            <a:endParaRPr lang="en-US" sz="2400">
              <a:latin typeface="Times New Roman" panose="02020603050405020304" charset="0"/>
              <a:cs typeface="Times New Roman" panose="0202060305040502030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60499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964565"/>
            <a:ext cx="941006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TOUCH PANEL </a:t>
            </a:r>
            <a:endParaRPr lang="en-US" altLang="en-GB" sz="4100">
              <a:highlight>
                <a:schemeClr val="accent2"/>
              </a:highlight>
              <a:latin typeface="Times New Roman" panose="02020603050405020304" charset="0"/>
              <a:cs typeface="Times New Roman" panose="02020603050405020304" charset="0"/>
            </a:endParaRPr>
          </a:p>
        </p:txBody>
      </p:sp>
      <p:pic>
        <p:nvPicPr>
          <p:cNvPr id="4" name="Picture 3" descr="1"/>
          <p:cNvPicPr>
            <a:picLocks noChangeAspect="1"/>
          </p:cNvPicPr>
          <p:nvPr/>
        </p:nvPicPr>
        <p:blipFill>
          <a:blip r:embed="rId1"/>
          <a:stretch>
            <a:fillRect/>
          </a:stretch>
        </p:blipFill>
        <p:spPr>
          <a:xfrm>
            <a:off x="1047750" y="2095500"/>
            <a:ext cx="4854575" cy="3234690"/>
          </a:xfrm>
          <a:prstGeom prst="rect">
            <a:avLst/>
          </a:prstGeom>
        </p:spPr>
      </p:pic>
      <p:pic>
        <p:nvPicPr>
          <p:cNvPr id="2" name="Picture 1" descr="9"/>
          <p:cNvPicPr>
            <a:picLocks noChangeAspect="1"/>
          </p:cNvPicPr>
          <p:nvPr/>
        </p:nvPicPr>
        <p:blipFill>
          <a:blip r:embed="rId2"/>
          <a:stretch>
            <a:fillRect/>
          </a:stretch>
        </p:blipFill>
        <p:spPr>
          <a:xfrm>
            <a:off x="6307455" y="2094865"/>
            <a:ext cx="4878705" cy="325501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60499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964565"/>
            <a:ext cx="941006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TOUCH PANEL</a:t>
            </a:r>
            <a:endParaRPr lang="en-US" altLang="en-GB" sz="4100">
              <a:highlight>
                <a:schemeClr val="accent2"/>
              </a:highlight>
              <a:latin typeface="Times New Roman" panose="02020603050405020304" charset="0"/>
              <a:cs typeface="Times New Roman" panose="02020603050405020304" charset="0"/>
            </a:endParaRPr>
          </a:p>
        </p:txBody>
      </p:sp>
      <p:pic>
        <p:nvPicPr>
          <p:cNvPr id="5" name="Picture 4" descr="3"/>
          <p:cNvPicPr>
            <a:picLocks noChangeAspect="1"/>
          </p:cNvPicPr>
          <p:nvPr/>
        </p:nvPicPr>
        <p:blipFill>
          <a:blip r:embed="rId1"/>
          <a:stretch>
            <a:fillRect/>
          </a:stretch>
        </p:blipFill>
        <p:spPr>
          <a:xfrm>
            <a:off x="6204585" y="2191385"/>
            <a:ext cx="4813935" cy="3197860"/>
          </a:xfrm>
          <a:prstGeom prst="rect">
            <a:avLst/>
          </a:prstGeom>
        </p:spPr>
      </p:pic>
      <p:pic>
        <p:nvPicPr>
          <p:cNvPr id="2" name="Picture 1"/>
          <p:cNvPicPr>
            <a:picLocks noChangeAspect="1"/>
          </p:cNvPicPr>
          <p:nvPr/>
        </p:nvPicPr>
        <p:blipFill>
          <a:blip r:embed="rId2"/>
          <a:stretch>
            <a:fillRect/>
          </a:stretch>
        </p:blipFill>
        <p:spPr>
          <a:xfrm>
            <a:off x="1196975" y="2191385"/>
            <a:ext cx="4800600" cy="319849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60499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964565"/>
            <a:ext cx="941006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TOUCH PANEL</a:t>
            </a:r>
            <a:endParaRPr lang="en-US" altLang="en-GB" sz="4100">
              <a:highlight>
                <a:schemeClr val="accent2"/>
              </a:highlight>
              <a:latin typeface="Times New Roman" panose="02020603050405020304" charset="0"/>
              <a:cs typeface="Times New Roman" panose="02020603050405020304" charset="0"/>
            </a:endParaRPr>
          </a:p>
        </p:txBody>
      </p:sp>
      <p:pic>
        <p:nvPicPr>
          <p:cNvPr id="2" name="Picture 1" descr="4i"/>
          <p:cNvPicPr>
            <a:picLocks noChangeAspect="1"/>
          </p:cNvPicPr>
          <p:nvPr/>
        </p:nvPicPr>
        <p:blipFill>
          <a:blip r:embed="rId1"/>
          <a:stretch>
            <a:fillRect/>
          </a:stretch>
        </p:blipFill>
        <p:spPr>
          <a:xfrm>
            <a:off x="3705860" y="2132965"/>
            <a:ext cx="4780280" cy="3172460"/>
          </a:xfrm>
          <a:prstGeom prst="rect">
            <a:avLst/>
          </a:prstGeom>
        </p:spPr>
      </p:pic>
      <p:sp>
        <p:nvSpPr>
          <p:cNvPr id="3" name="Text Box 2"/>
          <p:cNvSpPr txBox="1"/>
          <p:nvPr/>
        </p:nvSpPr>
        <p:spPr>
          <a:xfrm>
            <a:off x="5408295" y="5433695"/>
            <a:ext cx="1541780" cy="368300"/>
          </a:xfrm>
          <a:prstGeom prst="rect">
            <a:avLst/>
          </a:prstGeom>
          <a:noFill/>
        </p:spPr>
        <p:txBody>
          <a:bodyPr wrap="none" rtlCol="0">
            <a:spAutoFit/>
          </a:bodyPr>
          <a:p>
            <a:r>
              <a:rPr lang="en-US" sz="1800">
                <a:latin typeface="Times New Roman" panose="02020603050405020304" charset="0"/>
                <a:cs typeface="Times New Roman" panose="02020603050405020304" charset="0"/>
              </a:rPr>
              <a:t>INDIVIDUAL</a:t>
            </a:r>
            <a:endParaRPr lang="en-US" sz="1800">
              <a:latin typeface="Times New Roman" panose="02020603050405020304" charset="0"/>
              <a:cs typeface="Times New Roman" panose="0202060305040502030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60499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964565"/>
            <a:ext cx="941006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TOUCH PANEL</a:t>
            </a:r>
            <a:endParaRPr lang="en-US" altLang="en-GB" sz="4100">
              <a:highlight>
                <a:schemeClr val="accent2"/>
              </a:highlight>
              <a:latin typeface="Times New Roman" panose="02020603050405020304" charset="0"/>
              <a:cs typeface="Times New Roman" panose="02020603050405020304" charset="0"/>
            </a:endParaRPr>
          </a:p>
        </p:txBody>
      </p:sp>
      <p:pic>
        <p:nvPicPr>
          <p:cNvPr id="5" name="Picture 4" descr="6gu"/>
          <p:cNvPicPr>
            <a:picLocks noChangeAspect="1"/>
          </p:cNvPicPr>
          <p:nvPr/>
        </p:nvPicPr>
        <p:blipFill>
          <a:blip r:embed="rId1"/>
          <a:stretch>
            <a:fillRect/>
          </a:stretch>
        </p:blipFill>
        <p:spPr>
          <a:xfrm>
            <a:off x="6517640" y="2258695"/>
            <a:ext cx="4500880" cy="2999105"/>
          </a:xfrm>
          <a:prstGeom prst="rect">
            <a:avLst/>
          </a:prstGeom>
        </p:spPr>
      </p:pic>
      <p:sp>
        <p:nvSpPr>
          <p:cNvPr id="2" name="Text Box 1"/>
          <p:cNvSpPr txBox="1"/>
          <p:nvPr/>
        </p:nvSpPr>
        <p:spPr>
          <a:xfrm>
            <a:off x="8308340" y="5341620"/>
            <a:ext cx="919480" cy="368300"/>
          </a:xfrm>
          <a:prstGeom prst="rect">
            <a:avLst/>
          </a:prstGeom>
          <a:noFill/>
        </p:spPr>
        <p:txBody>
          <a:bodyPr wrap="none" rtlCol="0">
            <a:spAutoFit/>
          </a:bodyPr>
          <a:p>
            <a:r>
              <a:rPr lang="en-US" sz="1800">
                <a:latin typeface="Times New Roman" panose="02020603050405020304" charset="0"/>
                <a:cs typeface="Times New Roman" panose="02020603050405020304" charset="0"/>
              </a:rPr>
              <a:t>GUEST</a:t>
            </a:r>
            <a:endParaRPr lang="en-US" sz="1800">
              <a:latin typeface="Times New Roman" panose="02020603050405020304" charset="0"/>
              <a:cs typeface="Times New Roman" panose="02020603050405020304" charset="0"/>
            </a:endParaRPr>
          </a:p>
        </p:txBody>
      </p:sp>
      <p:pic>
        <p:nvPicPr>
          <p:cNvPr id="3" name="Picture 2" descr="5g"/>
          <p:cNvPicPr>
            <a:picLocks noChangeAspect="1"/>
          </p:cNvPicPr>
          <p:nvPr/>
        </p:nvPicPr>
        <p:blipFill>
          <a:blip r:embed="rId2"/>
          <a:stretch>
            <a:fillRect/>
          </a:stretch>
        </p:blipFill>
        <p:spPr>
          <a:xfrm>
            <a:off x="1219200" y="2226945"/>
            <a:ext cx="4607560" cy="3062605"/>
          </a:xfrm>
          <a:prstGeom prst="rect">
            <a:avLst/>
          </a:prstGeom>
        </p:spPr>
      </p:pic>
      <p:sp>
        <p:nvSpPr>
          <p:cNvPr id="4" name="Text Box 3"/>
          <p:cNvSpPr txBox="1"/>
          <p:nvPr/>
        </p:nvSpPr>
        <p:spPr>
          <a:xfrm>
            <a:off x="3044190" y="5403215"/>
            <a:ext cx="957580" cy="368300"/>
          </a:xfrm>
          <a:prstGeom prst="rect">
            <a:avLst/>
          </a:prstGeom>
          <a:noFill/>
        </p:spPr>
        <p:txBody>
          <a:bodyPr wrap="none" rtlCol="0">
            <a:spAutoFit/>
          </a:bodyPr>
          <a:p>
            <a:r>
              <a:rPr lang="en-US" sz="1800">
                <a:latin typeface="Times New Roman" panose="02020603050405020304" charset="0"/>
                <a:cs typeface="Times New Roman" panose="02020603050405020304" charset="0"/>
              </a:rPr>
              <a:t>GROUP</a:t>
            </a:r>
            <a:endParaRPr lang="en-US" sz="1800">
              <a:latin typeface="Times New Roman" panose="02020603050405020304" charset="0"/>
              <a:cs typeface="Times New Roman" panose="0202060305040502030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752" name="Shape 752"/>
        <p:cNvGrpSpPr/>
        <p:nvPr/>
      </p:nvGrpSpPr>
      <p:grpSpPr>
        <a:xfrm>
          <a:off x="0" y="0"/>
          <a:ext cx="0" cy="0"/>
          <a:chOff x="0" y="0"/>
          <a:chExt cx="0" cy="0"/>
        </a:xfrm>
      </p:grpSpPr>
      <p:sp>
        <p:nvSpPr>
          <p:cNvPr id="756" name="Google Shape;756;p32"/>
          <p:cNvSpPr/>
          <p:nvPr/>
        </p:nvSpPr>
        <p:spPr>
          <a:xfrm>
            <a:off x="623850" y="60499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7" name="Google Shape;757;p32"/>
          <p:cNvGrpSpPr/>
          <p:nvPr/>
        </p:nvGrpSpPr>
        <p:grpSpPr>
          <a:xfrm>
            <a:off x="10833486" y="5505383"/>
            <a:ext cx="757664" cy="739072"/>
            <a:chOff x="2714053" y="3696339"/>
            <a:chExt cx="757664" cy="739072"/>
          </a:xfrm>
        </p:grpSpPr>
        <p:sp>
          <p:nvSpPr>
            <p:cNvPr id="758" name="Google Shape;758;p32"/>
            <p:cNvSpPr/>
            <p:nvPr/>
          </p:nvSpPr>
          <p:spPr>
            <a:xfrm>
              <a:off x="2764821" y="3749611"/>
              <a:ext cx="656844" cy="658272"/>
            </a:xfrm>
            <a:custGeom>
              <a:avLst/>
              <a:gdLst/>
              <a:ahLst/>
              <a:cxnLst/>
              <a:rect l="l" t="t" r="r" b="b"/>
              <a:pathLst>
                <a:path w="656844" h="658272" extrusionOk="0">
                  <a:moveTo>
                    <a:pt x="95" y="463487"/>
                  </a:moveTo>
                  <a:cubicBezTo>
                    <a:pt x="139160" y="292227"/>
                    <a:pt x="347758" y="183737"/>
                    <a:pt x="469773" y="0"/>
                  </a:cubicBezTo>
                  <a:cubicBezTo>
                    <a:pt x="523589" y="65437"/>
                    <a:pt x="586835" y="123063"/>
                    <a:pt x="656844" y="170783"/>
                  </a:cubicBezTo>
                  <a:cubicBezTo>
                    <a:pt x="553498" y="273367"/>
                    <a:pt x="466725" y="392239"/>
                    <a:pt x="358045" y="489204"/>
                  </a:cubicBezTo>
                  <a:cubicBezTo>
                    <a:pt x="297371" y="543306"/>
                    <a:pt x="229171" y="591312"/>
                    <a:pt x="183071" y="658273"/>
                  </a:cubicBezTo>
                  <a:cubicBezTo>
                    <a:pt x="178308" y="633127"/>
                    <a:pt x="158115" y="613886"/>
                    <a:pt x="136970" y="599504"/>
                  </a:cubicBezTo>
                  <a:cubicBezTo>
                    <a:pt x="115824" y="585121"/>
                    <a:pt x="92297" y="573786"/>
                    <a:pt x="74295" y="555593"/>
                  </a:cubicBezTo>
                  <a:cubicBezTo>
                    <a:pt x="45529" y="526352"/>
                    <a:pt x="31052" y="479965"/>
                    <a:pt x="0" y="463487"/>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9" name="Google Shape;759;p32"/>
            <p:cNvSpPr/>
            <p:nvPr/>
          </p:nvSpPr>
          <p:spPr>
            <a:xfrm>
              <a:off x="3209924" y="3793140"/>
              <a:ext cx="168783" cy="169544"/>
            </a:xfrm>
            <a:custGeom>
              <a:avLst/>
              <a:gdLst/>
              <a:ahLst/>
              <a:cxnLst/>
              <a:rect l="l" t="t" r="r" b="b"/>
              <a:pathLst>
                <a:path w="168783" h="169544" extrusionOk="0">
                  <a:moveTo>
                    <a:pt x="0" y="0"/>
                  </a:moveTo>
                  <a:cubicBezTo>
                    <a:pt x="3810" y="12382"/>
                    <a:pt x="14954" y="20764"/>
                    <a:pt x="25241" y="28670"/>
                  </a:cubicBezTo>
                  <a:cubicBezTo>
                    <a:pt x="55816" y="52292"/>
                    <a:pt x="83820" y="79248"/>
                    <a:pt x="111633" y="106108"/>
                  </a:cubicBezTo>
                  <a:cubicBezTo>
                    <a:pt x="125349" y="119348"/>
                    <a:pt x="139160" y="132683"/>
                    <a:pt x="149257" y="148780"/>
                  </a:cubicBezTo>
                  <a:cubicBezTo>
                    <a:pt x="154400" y="157067"/>
                    <a:pt x="159544" y="166688"/>
                    <a:pt x="168783" y="1695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0" name="Google Shape;760;p32"/>
            <p:cNvSpPr/>
            <p:nvPr/>
          </p:nvSpPr>
          <p:spPr>
            <a:xfrm>
              <a:off x="2817303" y="3835526"/>
              <a:ext cx="427100" cy="432720"/>
            </a:xfrm>
            <a:custGeom>
              <a:avLst/>
              <a:gdLst/>
              <a:ahLst/>
              <a:cxnLst/>
              <a:rect l="l" t="t" r="r" b="b"/>
              <a:pathLst>
                <a:path w="427100" h="432720" extrusionOk="0">
                  <a:moveTo>
                    <a:pt x="0" y="432721"/>
                  </a:moveTo>
                  <a:lnTo>
                    <a:pt x="42710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1" name="Google Shape;761;p32"/>
            <p:cNvSpPr/>
            <p:nvPr/>
          </p:nvSpPr>
          <p:spPr>
            <a:xfrm>
              <a:off x="2898933" y="3900677"/>
              <a:ext cx="418433" cy="438054"/>
            </a:xfrm>
            <a:custGeom>
              <a:avLst/>
              <a:gdLst/>
              <a:ahLst/>
              <a:cxnLst/>
              <a:rect l="l" t="t" r="r" b="b"/>
              <a:pathLst>
                <a:path w="418433" h="438054" extrusionOk="0">
                  <a:moveTo>
                    <a:pt x="0" y="438055"/>
                  </a:moveTo>
                  <a:lnTo>
                    <a:pt x="418433"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2" name="Google Shape;762;p32"/>
            <p:cNvSpPr/>
            <p:nvPr/>
          </p:nvSpPr>
          <p:spPr>
            <a:xfrm>
              <a:off x="3232975" y="3696339"/>
              <a:ext cx="238742" cy="223959"/>
            </a:xfrm>
            <a:custGeom>
              <a:avLst/>
              <a:gdLst/>
              <a:ahLst/>
              <a:cxnLst/>
              <a:rect l="l" t="t" r="r" b="b"/>
              <a:pathLst>
                <a:path w="238742" h="223959" extrusionOk="0">
                  <a:moveTo>
                    <a:pt x="0" y="56225"/>
                  </a:moveTo>
                  <a:cubicBezTo>
                    <a:pt x="12478" y="28507"/>
                    <a:pt x="41529" y="11457"/>
                    <a:pt x="70961" y="4313"/>
                  </a:cubicBezTo>
                  <a:cubicBezTo>
                    <a:pt x="116681" y="-6736"/>
                    <a:pt x="168402" y="3361"/>
                    <a:pt x="202597" y="35555"/>
                  </a:cubicBezTo>
                  <a:cubicBezTo>
                    <a:pt x="236791" y="67750"/>
                    <a:pt x="249746" y="122614"/>
                    <a:pt x="228219" y="164428"/>
                  </a:cubicBezTo>
                  <a:cubicBezTo>
                    <a:pt x="216884" y="186431"/>
                    <a:pt x="197739" y="203386"/>
                    <a:pt x="184023" y="223960"/>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3" name="Google Shape;763;p32"/>
            <p:cNvSpPr/>
            <p:nvPr/>
          </p:nvSpPr>
          <p:spPr>
            <a:xfrm>
              <a:off x="2714053" y="4208621"/>
              <a:ext cx="240982" cy="226790"/>
            </a:xfrm>
            <a:custGeom>
              <a:avLst/>
              <a:gdLst/>
              <a:ahLst/>
              <a:cxnLst/>
              <a:rect l="l" t="t" r="r" b="b"/>
              <a:pathLst>
                <a:path w="240982" h="226790" extrusionOk="0">
                  <a:moveTo>
                    <a:pt x="49244" y="0"/>
                  </a:moveTo>
                  <a:cubicBezTo>
                    <a:pt x="39910" y="77343"/>
                    <a:pt x="38671" y="159067"/>
                    <a:pt x="0" y="226790"/>
                  </a:cubicBezTo>
                  <a:lnTo>
                    <a:pt x="190310" y="209359"/>
                  </a:lnTo>
                  <a:cubicBezTo>
                    <a:pt x="207550" y="207740"/>
                    <a:pt x="225266" y="206121"/>
                    <a:pt x="240982" y="198787"/>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64" name="Google Shape;764;p32"/>
            <p:cNvSpPr/>
            <p:nvPr/>
          </p:nvSpPr>
          <p:spPr>
            <a:xfrm>
              <a:off x="2719577" y="4345971"/>
              <a:ext cx="107822" cy="89439"/>
            </a:xfrm>
            <a:custGeom>
              <a:avLst/>
              <a:gdLst/>
              <a:ahLst/>
              <a:cxnLst/>
              <a:rect l="l" t="t" r="r" b="b"/>
              <a:pathLst>
                <a:path w="107822" h="89439" extrusionOk="0">
                  <a:moveTo>
                    <a:pt x="26289" y="0"/>
                  </a:moveTo>
                  <a:cubicBezTo>
                    <a:pt x="14859" y="28575"/>
                    <a:pt x="11430" y="60770"/>
                    <a:pt x="0" y="89440"/>
                  </a:cubicBezTo>
                  <a:cubicBezTo>
                    <a:pt x="13430" y="84868"/>
                    <a:pt x="22955" y="85249"/>
                    <a:pt x="37052" y="84296"/>
                  </a:cubicBezTo>
                  <a:cubicBezTo>
                    <a:pt x="62198" y="82582"/>
                    <a:pt x="82486" y="76010"/>
                    <a:pt x="107823" y="76010"/>
                  </a:cubicBezTo>
                  <a:cubicBezTo>
                    <a:pt x="86582" y="57150"/>
                    <a:pt x="73914" y="49911"/>
                    <a:pt x="59436" y="35338"/>
                  </a:cubicBezTo>
                  <a:cubicBezTo>
                    <a:pt x="49149" y="25051"/>
                    <a:pt x="41719" y="14383"/>
                    <a:pt x="26384" y="0"/>
                  </a:cubicBezTo>
                  <a:close/>
                </a:path>
              </a:pathLst>
            </a:custGeom>
            <a:solidFill>
              <a:srgbClr val="000000"/>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65" name="Google Shape;765;p32"/>
          <p:cNvSpPr/>
          <p:nvPr/>
        </p:nvSpPr>
        <p:spPr>
          <a:xfrm rot="-9375345">
            <a:off x="5975718" y="1301592"/>
            <a:ext cx="714866" cy="712533"/>
          </a:xfrm>
          <a:custGeom>
            <a:avLst/>
            <a:gdLst/>
            <a:ahLst/>
            <a:cxnLst/>
            <a:rect l="l" t="t" r="r" b="b"/>
            <a:pathLst>
              <a:path w="715141" h="712807" extrusionOk="0">
                <a:moveTo>
                  <a:pt x="2958" y="351568"/>
                </a:moveTo>
                <a:cubicBezTo>
                  <a:pt x="22389" y="312420"/>
                  <a:pt x="43725" y="271272"/>
                  <a:pt x="81253" y="248888"/>
                </a:cubicBezTo>
                <a:cubicBezTo>
                  <a:pt x="118782" y="226504"/>
                  <a:pt x="177170" y="233553"/>
                  <a:pt x="194029" y="273844"/>
                </a:cubicBezTo>
                <a:cubicBezTo>
                  <a:pt x="201554" y="291846"/>
                  <a:pt x="200602" y="314516"/>
                  <a:pt x="215079" y="327470"/>
                </a:cubicBezTo>
                <a:cubicBezTo>
                  <a:pt x="237273" y="347281"/>
                  <a:pt x="271468" y="327088"/>
                  <a:pt x="292804" y="306419"/>
                </a:cubicBezTo>
                <a:cubicBezTo>
                  <a:pt x="315473" y="284512"/>
                  <a:pt x="338714" y="257270"/>
                  <a:pt x="335380" y="225933"/>
                </a:cubicBezTo>
                <a:cubicBezTo>
                  <a:pt x="332618" y="199263"/>
                  <a:pt x="310425" y="177927"/>
                  <a:pt x="285469" y="168212"/>
                </a:cubicBezTo>
                <a:cubicBezTo>
                  <a:pt x="260514" y="158496"/>
                  <a:pt x="233082" y="158210"/>
                  <a:pt x="206316" y="158020"/>
                </a:cubicBezTo>
                <a:cubicBezTo>
                  <a:pt x="238416" y="87821"/>
                  <a:pt x="297471" y="30289"/>
                  <a:pt x="368527" y="0"/>
                </a:cubicBezTo>
                <a:cubicBezTo>
                  <a:pt x="384719" y="31337"/>
                  <a:pt x="405294" y="60293"/>
                  <a:pt x="429582" y="85916"/>
                </a:cubicBezTo>
                <a:cubicBezTo>
                  <a:pt x="444251" y="101441"/>
                  <a:pt x="461301" y="116205"/>
                  <a:pt x="482065" y="121349"/>
                </a:cubicBezTo>
                <a:cubicBezTo>
                  <a:pt x="502830" y="126492"/>
                  <a:pt x="528071" y="118967"/>
                  <a:pt x="537215" y="99631"/>
                </a:cubicBezTo>
                <a:cubicBezTo>
                  <a:pt x="545407" y="82105"/>
                  <a:pt x="538739" y="60960"/>
                  <a:pt x="544073" y="42386"/>
                </a:cubicBezTo>
                <a:cubicBezTo>
                  <a:pt x="552169" y="14288"/>
                  <a:pt x="587221" y="667"/>
                  <a:pt x="615606" y="7906"/>
                </a:cubicBezTo>
                <a:cubicBezTo>
                  <a:pt x="643990" y="15145"/>
                  <a:pt x="665802" y="38005"/>
                  <a:pt x="681900" y="62484"/>
                </a:cubicBezTo>
                <a:cubicBezTo>
                  <a:pt x="699426" y="89059"/>
                  <a:pt x="710094" y="128778"/>
                  <a:pt x="685995" y="149543"/>
                </a:cubicBezTo>
                <a:cubicBezTo>
                  <a:pt x="659707" y="172117"/>
                  <a:pt x="607605" y="156686"/>
                  <a:pt x="593603" y="188404"/>
                </a:cubicBezTo>
                <a:cubicBezTo>
                  <a:pt x="584650" y="208693"/>
                  <a:pt x="600842" y="230505"/>
                  <a:pt x="615796" y="246793"/>
                </a:cubicBezTo>
                <a:lnTo>
                  <a:pt x="715142" y="354235"/>
                </a:lnTo>
                <a:cubicBezTo>
                  <a:pt x="684852" y="359664"/>
                  <a:pt x="667803" y="390906"/>
                  <a:pt x="651991" y="417290"/>
                </a:cubicBezTo>
                <a:cubicBezTo>
                  <a:pt x="636180" y="443675"/>
                  <a:pt x="609510" y="471392"/>
                  <a:pt x="579792" y="463487"/>
                </a:cubicBezTo>
                <a:cubicBezTo>
                  <a:pt x="534262" y="451390"/>
                  <a:pt x="540930" y="375380"/>
                  <a:pt x="499401" y="353187"/>
                </a:cubicBezTo>
                <a:cubicBezTo>
                  <a:pt x="467873" y="336328"/>
                  <a:pt x="430154" y="361283"/>
                  <a:pt x="407199" y="388620"/>
                </a:cubicBezTo>
                <a:cubicBezTo>
                  <a:pt x="390149" y="409004"/>
                  <a:pt x="375290" y="432911"/>
                  <a:pt x="374242" y="459391"/>
                </a:cubicBezTo>
                <a:cubicBezTo>
                  <a:pt x="373195" y="485870"/>
                  <a:pt x="390149" y="514541"/>
                  <a:pt x="416247" y="518636"/>
                </a:cubicBezTo>
                <a:cubicBezTo>
                  <a:pt x="429392" y="520732"/>
                  <a:pt x="443298" y="516636"/>
                  <a:pt x="455967" y="520637"/>
                </a:cubicBezTo>
                <a:cubicBezTo>
                  <a:pt x="474445" y="526447"/>
                  <a:pt x="484161" y="548354"/>
                  <a:pt x="481589" y="567595"/>
                </a:cubicBezTo>
                <a:cubicBezTo>
                  <a:pt x="479017" y="586835"/>
                  <a:pt x="467111" y="603409"/>
                  <a:pt x="453966" y="617696"/>
                </a:cubicBezTo>
                <a:cubicBezTo>
                  <a:pt x="421391" y="653034"/>
                  <a:pt x="379005" y="679133"/>
                  <a:pt x="332809" y="692277"/>
                </a:cubicBezTo>
                <a:cubicBezTo>
                  <a:pt x="320997" y="657416"/>
                  <a:pt x="307758" y="620459"/>
                  <a:pt x="278421" y="598361"/>
                </a:cubicBezTo>
                <a:cubicBezTo>
                  <a:pt x="249084" y="576263"/>
                  <a:pt x="198411" y="578930"/>
                  <a:pt x="183552" y="612553"/>
                </a:cubicBezTo>
                <a:cubicBezTo>
                  <a:pt x="174884" y="632174"/>
                  <a:pt x="180599" y="655796"/>
                  <a:pt x="172027" y="675418"/>
                </a:cubicBezTo>
                <a:cubicBezTo>
                  <a:pt x="164883" y="691705"/>
                  <a:pt x="148881" y="702564"/>
                  <a:pt x="132117" y="708184"/>
                </a:cubicBezTo>
                <a:cubicBezTo>
                  <a:pt x="84873" y="723805"/>
                  <a:pt x="27818" y="698468"/>
                  <a:pt x="7815" y="652939"/>
                </a:cubicBezTo>
                <a:cubicBezTo>
                  <a:pt x="-12187" y="607409"/>
                  <a:pt x="7625" y="548164"/>
                  <a:pt x="51059" y="523970"/>
                </a:cubicBezTo>
                <a:cubicBezTo>
                  <a:pt x="64108" y="516636"/>
                  <a:pt x="79158" y="512064"/>
                  <a:pt x="89540" y="501205"/>
                </a:cubicBezTo>
                <a:cubicBezTo>
                  <a:pt x="108114" y="481870"/>
                  <a:pt x="104685" y="448913"/>
                  <a:pt x="89064" y="427101"/>
                </a:cubicBezTo>
                <a:cubicBezTo>
                  <a:pt x="73443" y="405289"/>
                  <a:pt x="48964" y="391954"/>
                  <a:pt x="2958" y="351472"/>
                </a:cubicBezTo>
                <a:close/>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1474470" y="964565"/>
            <a:ext cx="941006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TOUCH PANEL</a:t>
            </a:r>
            <a:endParaRPr lang="en-US" altLang="en-GB" sz="4100">
              <a:highlight>
                <a:schemeClr val="accent2"/>
              </a:highlight>
              <a:latin typeface="Times New Roman" panose="02020603050405020304" charset="0"/>
              <a:cs typeface="Times New Roman" panose="02020603050405020304" charset="0"/>
            </a:endParaRPr>
          </a:p>
        </p:txBody>
      </p:sp>
      <p:pic>
        <p:nvPicPr>
          <p:cNvPr id="2" name="Picture 1" descr="7"/>
          <p:cNvPicPr>
            <a:picLocks noChangeAspect="1"/>
          </p:cNvPicPr>
          <p:nvPr/>
        </p:nvPicPr>
        <p:blipFill>
          <a:blip r:embed="rId1"/>
          <a:stretch>
            <a:fillRect/>
          </a:stretch>
        </p:blipFill>
        <p:spPr>
          <a:xfrm>
            <a:off x="3380105" y="2125345"/>
            <a:ext cx="5431790" cy="360426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769" name="Shape 769"/>
        <p:cNvGrpSpPr/>
        <p:nvPr/>
      </p:nvGrpSpPr>
      <p:grpSpPr>
        <a:xfrm>
          <a:off x="0" y="0"/>
          <a:ext cx="0" cy="0"/>
          <a:chOff x="0" y="0"/>
          <a:chExt cx="0" cy="0"/>
        </a:xfrm>
      </p:grpSpPr>
      <p:sp>
        <p:nvSpPr>
          <p:cNvPr id="681" name="Google Shape;681;p25"/>
          <p:cNvSpPr txBox="1"/>
          <p:nvPr/>
        </p:nvSpPr>
        <p:spPr>
          <a:xfrm>
            <a:off x="2538730" y="710565"/>
            <a:ext cx="711390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ctr"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MONITOR</a:t>
            </a:r>
            <a:endParaRPr lang="en-US" altLang="en-GB" sz="4100">
              <a:highlight>
                <a:schemeClr val="accent2"/>
              </a:highlight>
              <a:latin typeface="Times New Roman" panose="02020603050405020304" charset="0"/>
              <a:cs typeface="Times New Roman" panose="02020603050405020304" charset="0"/>
            </a:endParaRPr>
          </a:p>
        </p:txBody>
      </p:sp>
      <p:pic>
        <p:nvPicPr>
          <p:cNvPr id="2" name="Picture 1" descr="c1"/>
          <p:cNvPicPr>
            <a:picLocks noChangeAspect="1"/>
          </p:cNvPicPr>
          <p:nvPr/>
        </p:nvPicPr>
        <p:blipFill>
          <a:blip r:embed="rId1"/>
          <a:stretch>
            <a:fillRect/>
          </a:stretch>
        </p:blipFill>
        <p:spPr>
          <a:xfrm>
            <a:off x="1454150" y="1887220"/>
            <a:ext cx="4373880" cy="2910205"/>
          </a:xfrm>
          <a:prstGeom prst="rect">
            <a:avLst/>
          </a:prstGeom>
        </p:spPr>
      </p:pic>
      <p:pic>
        <p:nvPicPr>
          <p:cNvPr id="4" name="Picture 3" descr="c2"/>
          <p:cNvPicPr>
            <a:picLocks noChangeAspect="1"/>
          </p:cNvPicPr>
          <p:nvPr/>
        </p:nvPicPr>
        <p:blipFill>
          <a:blip r:embed="rId2"/>
          <a:stretch>
            <a:fillRect/>
          </a:stretch>
        </p:blipFill>
        <p:spPr>
          <a:xfrm>
            <a:off x="6422390" y="1900555"/>
            <a:ext cx="4307840" cy="289687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769" name="Shape 769"/>
        <p:cNvGrpSpPr/>
        <p:nvPr/>
      </p:nvGrpSpPr>
      <p:grpSpPr>
        <a:xfrm>
          <a:off x="0" y="0"/>
          <a:ext cx="0" cy="0"/>
          <a:chOff x="0" y="0"/>
          <a:chExt cx="0" cy="0"/>
        </a:xfrm>
      </p:grpSpPr>
      <p:sp>
        <p:nvSpPr>
          <p:cNvPr id="681" name="Google Shape;681;p25"/>
          <p:cNvSpPr txBox="1"/>
          <p:nvPr/>
        </p:nvSpPr>
        <p:spPr>
          <a:xfrm>
            <a:off x="2538730" y="710565"/>
            <a:ext cx="711390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ctr"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WEB APPLICATION</a:t>
            </a:r>
            <a:endParaRPr lang="en-US" altLang="en-GB" sz="4100">
              <a:highlight>
                <a:schemeClr val="accent2"/>
              </a:highlight>
              <a:latin typeface="Times New Roman" panose="02020603050405020304" charset="0"/>
              <a:cs typeface="Times New Roman" panose="02020603050405020304" charset="0"/>
            </a:endParaRPr>
          </a:p>
        </p:txBody>
      </p:sp>
      <p:pic>
        <p:nvPicPr>
          <p:cNvPr id="8" name="Picture 7" descr="1"/>
          <p:cNvPicPr>
            <a:picLocks noChangeAspect="1"/>
          </p:cNvPicPr>
          <p:nvPr/>
        </p:nvPicPr>
        <p:blipFill>
          <a:blip r:embed="rId1"/>
          <a:stretch>
            <a:fillRect/>
          </a:stretch>
        </p:blipFill>
        <p:spPr>
          <a:xfrm>
            <a:off x="3783330" y="2038350"/>
            <a:ext cx="4625340" cy="3025140"/>
          </a:xfrm>
          <a:prstGeom prst="rect">
            <a:avLst/>
          </a:prstGeom>
        </p:spPr>
      </p:pic>
      <p:sp>
        <p:nvSpPr>
          <p:cNvPr id="4" name="Text Box 3"/>
          <p:cNvSpPr txBox="1"/>
          <p:nvPr/>
        </p:nvSpPr>
        <p:spPr>
          <a:xfrm>
            <a:off x="5648960" y="5171440"/>
            <a:ext cx="894080" cy="368300"/>
          </a:xfrm>
          <a:prstGeom prst="rect">
            <a:avLst/>
          </a:prstGeom>
          <a:noFill/>
        </p:spPr>
        <p:txBody>
          <a:bodyPr wrap="none" rtlCol="0">
            <a:spAutoFit/>
          </a:bodyPr>
          <a:p>
            <a:r>
              <a:rPr lang="en-US" sz="1800">
                <a:latin typeface="Times New Roman" panose="02020603050405020304" charset="0"/>
                <a:cs typeface="Times New Roman" panose="02020603050405020304" charset="0"/>
              </a:rPr>
              <a:t>LOGIN</a:t>
            </a:r>
            <a:endParaRPr lang="en-US" sz="1800">
              <a:latin typeface="Times New Roman" panose="02020603050405020304" charset="0"/>
              <a:cs typeface="Times New Roman" panose="020206030504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58" name="Shape 658"/>
        <p:cNvGrpSpPr/>
        <p:nvPr/>
      </p:nvGrpSpPr>
      <p:grpSpPr>
        <a:xfrm>
          <a:off x="0" y="0"/>
          <a:ext cx="0" cy="0"/>
          <a:chOff x="0" y="0"/>
          <a:chExt cx="0" cy="0"/>
        </a:xfrm>
      </p:grpSpPr>
      <p:sp>
        <p:nvSpPr>
          <p:cNvPr id="660" name="Google Shape;660;p24"/>
          <p:cNvSpPr txBox="1"/>
          <p:nvPr>
            <p:ph type="body" idx="1"/>
          </p:nvPr>
        </p:nvSpPr>
        <p:spPr>
          <a:xfrm>
            <a:off x="1015365" y="1633220"/>
            <a:ext cx="5081905" cy="6212840"/>
          </a:xfrm>
          <a:prstGeom prst="rect">
            <a:avLst/>
          </a:prstGeom>
        </p:spPr>
        <p:txBody>
          <a:bodyPr spcFirstLastPara="1" wrap="square" lIns="121900" tIns="121900" rIns="121900" bIns="121900" anchor="t" anchorCtr="0">
            <a:noAutofit/>
          </a:bodyPr>
          <a:lstStyle/>
          <a:p>
            <a:pPr marL="342900" lvl="0" indent="-342900" algn="l" rtl="0">
              <a:lnSpc>
                <a:spcPct val="20000"/>
              </a:lnSpc>
              <a:spcBef>
                <a:spcPts val="0"/>
              </a:spcBef>
              <a:spcAft>
                <a:spcPts val="2100"/>
              </a:spcAft>
            </a:pP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342900" lvl="0" indent="-342900" algn="l" rtl="0">
              <a:lnSpc>
                <a:spcPct val="20000"/>
              </a:lnSpc>
              <a:spcBef>
                <a:spcPts val="0"/>
              </a:spcBef>
              <a:spcAft>
                <a:spcPts val="2100"/>
              </a:spcAft>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Technical Panel 1: Baldelovar </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Statement of the problem should coinside with the objectives.</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Creating limitation should be in other pharagraph.</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Adding Department that can benifit. </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Add activity diagram.</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Add study diagram.</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Know the author of data flow diagram</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Follow the rules how to creat diagram</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All the table in ERD should be seen in DFD.</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Know the OS to be used in server.</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Specify the software and hardware recomendation.</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Specify the local server. </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grpSp>
        <p:nvGrpSpPr>
          <p:cNvPr id="673" name="Google Shape;673;p24"/>
          <p:cNvGrpSpPr/>
          <p:nvPr/>
        </p:nvGrpSpPr>
        <p:grpSpPr>
          <a:xfrm rot="10598598">
            <a:off x="1878966" y="375196"/>
            <a:ext cx="1631548" cy="693755"/>
            <a:chOff x="4590347" y="1490179"/>
            <a:chExt cx="1314037" cy="558745"/>
          </a:xfrm>
        </p:grpSpPr>
        <p:sp>
          <p:nvSpPr>
            <p:cNvPr id="674" name="Google Shape;674;p24"/>
            <p:cNvSpPr/>
            <p:nvPr/>
          </p:nvSpPr>
          <p:spPr>
            <a:xfrm>
              <a:off x="4590347" y="1490179"/>
              <a:ext cx="1314037" cy="558745"/>
            </a:xfrm>
            <a:custGeom>
              <a:avLst/>
              <a:gdLst/>
              <a:ahLst/>
              <a:cxnLst/>
              <a:rect l="l" t="t" r="r" b="b"/>
              <a:pathLst>
                <a:path w="1314037" h="558745" extrusionOk="0">
                  <a:moveTo>
                    <a:pt x="0" y="154469"/>
                  </a:moveTo>
                  <a:cubicBezTo>
                    <a:pt x="107637" y="99520"/>
                    <a:pt x="220996" y="55801"/>
                    <a:pt x="337674" y="24160"/>
                  </a:cubicBezTo>
                  <a:cubicBezTo>
                    <a:pt x="386478" y="10953"/>
                    <a:pt x="436412" y="-277"/>
                    <a:pt x="486981" y="5"/>
                  </a:cubicBezTo>
                  <a:cubicBezTo>
                    <a:pt x="561000" y="429"/>
                    <a:pt x="632476" y="25290"/>
                    <a:pt x="702256" y="49869"/>
                  </a:cubicBezTo>
                  <a:cubicBezTo>
                    <a:pt x="726764" y="58485"/>
                    <a:pt x="751908" y="67526"/>
                    <a:pt x="771119" y="84900"/>
                  </a:cubicBezTo>
                  <a:cubicBezTo>
                    <a:pt x="794355" y="105948"/>
                    <a:pt x="806151" y="137024"/>
                    <a:pt x="811871" y="167888"/>
                  </a:cubicBezTo>
                  <a:cubicBezTo>
                    <a:pt x="820488" y="214786"/>
                    <a:pt x="811024" y="272701"/>
                    <a:pt x="768082" y="293324"/>
                  </a:cubicBezTo>
                  <a:cubicBezTo>
                    <a:pt x="714828" y="318821"/>
                    <a:pt x="649992" y="256809"/>
                    <a:pt x="659879" y="198612"/>
                  </a:cubicBezTo>
                  <a:cubicBezTo>
                    <a:pt x="669767" y="140414"/>
                    <a:pt x="731497" y="101992"/>
                    <a:pt x="790542" y="100721"/>
                  </a:cubicBezTo>
                  <a:cubicBezTo>
                    <a:pt x="849587" y="99450"/>
                    <a:pt x="905312" y="126853"/>
                    <a:pt x="955458" y="157930"/>
                  </a:cubicBezTo>
                  <a:cubicBezTo>
                    <a:pt x="1110134" y="253702"/>
                    <a:pt x="1239243" y="392910"/>
                    <a:pt x="1314038" y="5587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5" name="Google Shape;675;p24"/>
            <p:cNvSpPr/>
            <p:nvPr/>
          </p:nvSpPr>
          <p:spPr>
            <a:xfrm>
              <a:off x="4590347" y="1552973"/>
              <a:ext cx="115830" cy="139490"/>
            </a:xfrm>
            <a:custGeom>
              <a:avLst/>
              <a:gdLst/>
              <a:ahLst/>
              <a:cxnLst/>
              <a:rect l="l" t="t" r="r" b="b"/>
              <a:pathLst>
                <a:path w="115830" h="139490" extrusionOk="0">
                  <a:moveTo>
                    <a:pt x="115830" y="139491"/>
                  </a:moveTo>
                  <a:lnTo>
                    <a:pt x="0" y="91605"/>
                  </a:lnTo>
                  <a:lnTo>
                    <a:pt x="6533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 name="Google Shape;660;p24"/>
          <p:cNvSpPr txBox="1"/>
          <p:nvPr/>
        </p:nvSpPr>
        <p:spPr>
          <a:xfrm>
            <a:off x="6499860" y="1633220"/>
            <a:ext cx="5537835" cy="601599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00000"/>
              </a:lnSpc>
              <a:spcBef>
                <a:spcPts val="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1pPr>
            <a:lvl2pPr marL="914400" marR="0" lvl="1"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2pPr>
            <a:lvl3pPr marL="1371600" marR="0" lvl="2"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3pPr>
            <a:lvl4pPr marL="1828800" marR="0" lvl="3"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4pPr>
            <a:lvl5pPr marL="2286000" marR="0" lvl="4"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5pPr>
            <a:lvl6pPr marL="2743200" marR="0" lvl="5"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6pPr>
            <a:lvl7pPr marL="3200400" marR="0" lvl="6"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7pPr>
            <a:lvl8pPr marL="3657600" marR="0" lvl="7"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8pPr>
            <a:lvl9pPr marL="4114800" marR="0" lvl="8" indent="-349250" algn="l" rtl="0">
              <a:lnSpc>
                <a:spcPct val="100000"/>
              </a:lnSpc>
              <a:spcBef>
                <a:spcPts val="2100"/>
              </a:spcBef>
              <a:spcAft>
                <a:spcPts val="210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9pPr>
          </a:lstStyle>
          <a:p>
            <a:pPr marL="342900" lvl="0" indent="-342900" algn="l" rtl="0">
              <a:lnSpc>
                <a:spcPct val="20000"/>
              </a:lnSpc>
              <a:spcBef>
                <a:spcPts val="0"/>
              </a:spcBef>
              <a:spcAft>
                <a:spcPts val="2100"/>
              </a:spcAft>
            </a:pP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342900" lvl="0" indent="-342900" algn="l" rtl="0">
              <a:lnSpc>
                <a:spcPct val="20000"/>
              </a:lnSpc>
              <a:spcBef>
                <a:spcPts val="0"/>
              </a:spcBef>
              <a:spcAft>
                <a:spcPts val="2100"/>
              </a:spcAft>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Charman : Jesse</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Chairman is treated as instructor. </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Fucos what is needed to the project.</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Remove the camera.</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Look for another agile diagram that you can explain.</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Explain your diagram well.</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Who would extract the date?</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457200" lvl="1"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There should be Admin to do the manage the system.</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769" name="Shape 769"/>
        <p:cNvGrpSpPr/>
        <p:nvPr/>
      </p:nvGrpSpPr>
      <p:grpSpPr>
        <a:xfrm>
          <a:off x="0" y="0"/>
          <a:ext cx="0" cy="0"/>
          <a:chOff x="0" y="0"/>
          <a:chExt cx="0" cy="0"/>
        </a:xfrm>
      </p:grpSpPr>
      <p:sp>
        <p:nvSpPr>
          <p:cNvPr id="681" name="Google Shape;681;p25"/>
          <p:cNvSpPr txBox="1"/>
          <p:nvPr/>
        </p:nvSpPr>
        <p:spPr>
          <a:xfrm>
            <a:off x="2538730" y="710565"/>
            <a:ext cx="711390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ctr"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WEB APPLICATION</a:t>
            </a:r>
            <a:endParaRPr lang="en-US" altLang="en-GB" sz="4100">
              <a:highlight>
                <a:schemeClr val="accent2"/>
              </a:highlight>
              <a:latin typeface="Times New Roman" panose="02020603050405020304" charset="0"/>
              <a:cs typeface="Times New Roman" panose="02020603050405020304" charset="0"/>
            </a:endParaRPr>
          </a:p>
        </p:txBody>
      </p:sp>
      <p:sp>
        <p:nvSpPr>
          <p:cNvPr id="4" name="Text Box 3"/>
          <p:cNvSpPr txBox="1"/>
          <p:nvPr/>
        </p:nvSpPr>
        <p:spPr>
          <a:xfrm>
            <a:off x="3091180" y="5180330"/>
            <a:ext cx="1846580" cy="368300"/>
          </a:xfrm>
          <a:prstGeom prst="rect">
            <a:avLst/>
          </a:prstGeom>
          <a:noFill/>
        </p:spPr>
        <p:txBody>
          <a:bodyPr wrap="none" rtlCol="0">
            <a:spAutoFit/>
          </a:bodyPr>
          <a:p>
            <a:r>
              <a:rPr lang="en-US" sz="1800">
                <a:latin typeface="Times New Roman" panose="02020603050405020304" charset="0"/>
                <a:cs typeface="Times New Roman" panose="02020603050405020304" charset="0"/>
              </a:rPr>
              <a:t>REGISTRATION</a:t>
            </a:r>
            <a:endParaRPr lang="en-US" sz="1800">
              <a:latin typeface="Times New Roman" panose="02020603050405020304" charset="0"/>
              <a:cs typeface="Times New Roman" panose="02020603050405020304" charset="0"/>
            </a:endParaRPr>
          </a:p>
        </p:txBody>
      </p:sp>
      <p:sp>
        <p:nvSpPr>
          <p:cNvPr id="2" name="Text Box 1"/>
          <p:cNvSpPr txBox="1"/>
          <p:nvPr/>
        </p:nvSpPr>
        <p:spPr>
          <a:xfrm>
            <a:off x="7793355" y="5180330"/>
            <a:ext cx="1605280" cy="368300"/>
          </a:xfrm>
          <a:prstGeom prst="rect">
            <a:avLst/>
          </a:prstGeom>
          <a:noFill/>
        </p:spPr>
        <p:txBody>
          <a:bodyPr wrap="none" rtlCol="0">
            <a:spAutoFit/>
          </a:bodyPr>
          <a:p>
            <a:r>
              <a:rPr lang="en-US" sz="1800">
                <a:latin typeface="Times New Roman" panose="02020603050405020304" charset="0"/>
                <a:cs typeface="Times New Roman" panose="02020603050405020304" charset="0"/>
              </a:rPr>
              <a:t>DASHBOARD</a:t>
            </a:r>
            <a:endParaRPr lang="en-US" sz="1800">
              <a:latin typeface="Times New Roman" panose="02020603050405020304" charset="0"/>
              <a:cs typeface="Times New Roman" panose="02020603050405020304" charset="0"/>
            </a:endParaRPr>
          </a:p>
        </p:txBody>
      </p:sp>
      <p:pic>
        <p:nvPicPr>
          <p:cNvPr id="29" name="Picture 1"/>
          <p:cNvPicPr>
            <a:picLocks noChangeAspect="1"/>
          </p:cNvPicPr>
          <p:nvPr/>
        </p:nvPicPr>
        <p:blipFill>
          <a:blip r:embed="rId1"/>
          <a:stretch>
            <a:fillRect/>
          </a:stretch>
        </p:blipFill>
        <p:spPr>
          <a:xfrm>
            <a:off x="6313805" y="2066290"/>
            <a:ext cx="4564380" cy="3025140"/>
          </a:xfrm>
          <a:prstGeom prst="rect">
            <a:avLst/>
          </a:prstGeom>
          <a:noFill/>
          <a:ln>
            <a:noFill/>
          </a:ln>
        </p:spPr>
      </p:pic>
      <p:pic>
        <p:nvPicPr>
          <p:cNvPr id="3" name="Picture 2"/>
          <p:cNvPicPr>
            <a:picLocks noChangeAspect="1"/>
          </p:cNvPicPr>
          <p:nvPr/>
        </p:nvPicPr>
        <p:blipFill>
          <a:blip r:embed="rId2"/>
          <a:stretch>
            <a:fillRect/>
          </a:stretch>
        </p:blipFill>
        <p:spPr>
          <a:xfrm>
            <a:off x="1328420" y="2066290"/>
            <a:ext cx="4718685" cy="302514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769" name="Shape 769"/>
        <p:cNvGrpSpPr/>
        <p:nvPr/>
      </p:nvGrpSpPr>
      <p:grpSpPr>
        <a:xfrm>
          <a:off x="0" y="0"/>
          <a:ext cx="0" cy="0"/>
          <a:chOff x="0" y="0"/>
          <a:chExt cx="0" cy="0"/>
        </a:xfrm>
      </p:grpSpPr>
      <p:sp>
        <p:nvSpPr>
          <p:cNvPr id="681" name="Google Shape;681;p25"/>
          <p:cNvSpPr txBox="1"/>
          <p:nvPr/>
        </p:nvSpPr>
        <p:spPr>
          <a:xfrm>
            <a:off x="2538730" y="710565"/>
            <a:ext cx="711390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ctr"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WEB APPLICATION</a:t>
            </a:r>
            <a:endParaRPr lang="en-US" altLang="en-GB" sz="4100">
              <a:highlight>
                <a:schemeClr val="accent2"/>
              </a:highlight>
              <a:latin typeface="Times New Roman" panose="02020603050405020304" charset="0"/>
              <a:cs typeface="Times New Roman" panose="02020603050405020304" charset="0"/>
            </a:endParaRPr>
          </a:p>
        </p:txBody>
      </p:sp>
      <p:sp>
        <p:nvSpPr>
          <p:cNvPr id="5" name="Text Box 4"/>
          <p:cNvSpPr txBox="1"/>
          <p:nvPr/>
        </p:nvSpPr>
        <p:spPr>
          <a:xfrm>
            <a:off x="3001010" y="5231130"/>
            <a:ext cx="1109980" cy="368300"/>
          </a:xfrm>
          <a:prstGeom prst="rect">
            <a:avLst/>
          </a:prstGeom>
          <a:noFill/>
        </p:spPr>
        <p:txBody>
          <a:bodyPr wrap="none" rtlCol="0">
            <a:spAutoFit/>
          </a:bodyPr>
          <a:p>
            <a:r>
              <a:rPr lang="en-US" sz="1800">
                <a:latin typeface="Times New Roman" panose="02020603050405020304" charset="0"/>
                <a:cs typeface="Times New Roman" panose="02020603050405020304" charset="0"/>
              </a:rPr>
              <a:t>PROFILE</a:t>
            </a:r>
            <a:endParaRPr lang="en-US" sz="1800">
              <a:latin typeface="Times New Roman" panose="02020603050405020304" charset="0"/>
              <a:cs typeface="Times New Roman" panose="02020603050405020304" charset="0"/>
            </a:endParaRPr>
          </a:p>
        </p:txBody>
      </p:sp>
      <p:sp>
        <p:nvSpPr>
          <p:cNvPr id="6" name="Text Box 5"/>
          <p:cNvSpPr txBox="1"/>
          <p:nvPr/>
        </p:nvSpPr>
        <p:spPr>
          <a:xfrm>
            <a:off x="7390130" y="5231130"/>
            <a:ext cx="2405380" cy="645160"/>
          </a:xfrm>
          <a:prstGeom prst="rect">
            <a:avLst/>
          </a:prstGeom>
          <a:noFill/>
        </p:spPr>
        <p:txBody>
          <a:bodyPr wrap="none" rtlCol="0">
            <a:spAutoFit/>
          </a:bodyPr>
          <a:p>
            <a:r>
              <a:rPr lang="en-US" sz="1800">
                <a:latin typeface="Times New Roman" panose="02020603050405020304" charset="0"/>
                <a:cs typeface="Times New Roman" panose="02020603050405020304" charset="0"/>
              </a:rPr>
              <a:t>EDITING PERSONAL </a:t>
            </a:r>
            <a:endParaRPr lang="en-US" sz="1800">
              <a:latin typeface="Times New Roman" panose="02020603050405020304" charset="0"/>
              <a:cs typeface="Times New Roman" panose="02020603050405020304" charset="0"/>
            </a:endParaRPr>
          </a:p>
          <a:p>
            <a:pPr algn="ctr"/>
            <a:r>
              <a:rPr lang="en-US" sz="1800">
                <a:latin typeface="Times New Roman" panose="02020603050405020304" charset="0"/>
                <a:cs typeface="Times New Roman" panose="02020603050405020304" charset="0"/>
              </a:rPr>
              <a:t>DETAILS</a:t>
            </a:r>
            <a:endParaRPr lang="en-US" sz="1800">
              <a:latin typeface="Times New Roman" panose="02020603050405020304" charset="0"/>
              <a:cs typeface="Times New Roman" panose="02020603050405020304" charset="0"/>
            </a:endParaRPr>
          </a:p>
        </p:txBody>
      </p:sp>
      <p:pic>
        <p:nvPicPr>
          <p:cNvPr id="2" name="Picture 1"/>
          <p:cNvPicPr>
            <a:picLocks noChangeAspect="1"/>
          </p:cNvPicPr>
          <p:nvPr/>
        </p:nvPicPr>
        <p:blipFill>
          <a:blip r:embed="rId1"/>
          <a:stretch>
            <a:fillRect/>
          </a:stretch>
        </p:blipFill>
        <p:spPr>
          <a:xfrm>
            <a:off x="1409700" y="2031365"/>
            <a:ext cx="4624705" cy="3079750"/>
          </a:xfrm>
          <a:prstGeom prst="rect">
            <a:avLst/>
          </a:prstGeom>
        </p:spPr>
      </p:pic>
      <p:pic>
        <p:nvPicPr>
          <p:cNvPr id="4" name="Picture 3"/>
          <p:cNvPicPr>
            <a:picLocks noChangeAspect="1"/>
          </p:cNvPicPr>
          <p:nvPr/>
        </p:nvPicPr>
        <p:blipFill>
          <a:blip r:embed="rId2"/>
          <a:stretch>
            <a:fillRect/>
          </a:stretch>
        </p:blipFill>
        <p:spPr>
          <a:xfrm>
            <a:off x="6328410" y="2031365"/>
            <a:ext cx="4447540" cy="307975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769" name="Shape 769"/>
        <p:cNvGrpSpPr/>
        <p:nvPr/>
      </p:nvGrpSpPr>
      <p:grpSpPr>
        <a:xfrm>
          <a:off x="0" y="0"/>
          <a:ext cx="0" cy="0"/>
          <a:chOff x="0" y="0"/>
          <a:chExt cx="0" cy="0"/>
        </a:xfrm>
      </p:grpSpPr>
      <p:sp>
        <p:nvSpPr>
          <p:cNvPr id="681" name="Google Shape;681;p25"/>
          <p:cNvSpPr txBox="1"/>
          <p:nvPr/>
        </p:nvSpPr>
        <p:spPr>
          <a:xfrm>
            <a:off x="2538730" y="710565"/>
            <a:ext cx="7113905" cy="84201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ctr" rtl="0">
              <a:spcBef>
                <a:spcPts val="0"/>
              </a:spcBef>
              <a:spcAft>
                <a:spcPts val="0"/>
              </a:spcAft>
              <a:buNone/>
            </a:pPr>
            <a:r>
              <a:rPr lang="en-US" altLang="en-GB" sz="4100">
                <a:highlight>
                  <a:schemeClr val="accent2"/>
                </a:highlight>
                <a:latin typeface="Times New Roman" panose="02020603050405020304" charset="0"/>
                <a:cs typeface="Times New Roman" panose="02020603050405020304" charset="0"/>
              </a:rPr>
              <a:t>WEB APPLICATION</a:t>
            </a:r>
            <a:endParaRPr lang="en-US" altLang="en-GB" sz="4100">
              <a:highlight>
                <a:schemeClr val="accent2"/>
              </a:highlight>
              <a:latin typeface="Times New Roman" panose="02020603050405020304" charset="0"/>
              <a:cs typeface="Times New Roman" panose="02020603050405020304" charset="0"/>
            </a:endParaRPr>
          </a:p>
        </p:txBody>
      </p:sp>
      <p:sp>
        <p:nvSpPr>
          <p:cNvPr id="5" name="Text Box 4"/>
          <p:cNvSpPr txBox="1"/>
          <p:nvPr/>
        </p:nvSpPr>
        <p:spPr>
          <a:xfrm>
            <a:off x="5121910" y="5539740"/>
            <a:ext cx="1948180" cy="368300"/>
          </a:xfrm>
          <a:prstGeom prst="rect">
            <a:avLst/>
          </a:prstGeom>
          <a:noFill/>
        </p:spPr>
        <p:txBody>
          <a:bodyPr wrap="none" rtlCol="0">
            <a:spAutoFit/>
          </a:bodyPr>
          <a:p>
            <a:r>
              <a:rPr lang="en-US" sz="1800">
                <a:latin typeface="Times New Roman" panose="02020603050405020304" charset="0"/>
                <a:cs typeface="Times New Roman" panose="02020603050405020304" charset="0"/>
              </a:rPr>
              <a:t>CONSULTATION</a:t>
            </a:r>
            <a:endParaRPr lang="en-US" sz="1800">
              <a:latin typeface="Times New Roman" panose="02020603050405020304" charset="0"/>
              <a:cs typeface="Times New Roman" panose="02020603050405020304" charset="0"/>
            </a:endParaRPr>
          </a:p>
        </p:txBody>
      </p:sp>
      <p:pic>
        <p:nvPicPr>
          <p:cNvPr id="2" name="Picture 1"/>
          <p:cNvPicPr>
            <a:picLocks noChangeAspect="1"/>
          </p:cNvPicPr>
          <p:nvPr/>
        </p:nvPicPr>
        <p:blipFill>
          <a:blip r:embed="rId1"/>
          <a:stretch>
            <a:fillRect/>
          </a:stretch>
        </p:blipFill>
        <p:spPr>
          <a:xfrm>
            <a:off x="3131820" y="1949450"/>
            <a:ext cx="5838825" cy="341312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783" name="Shape 783"/>
        <p:cNvGrpSpPr/>
        <p:nvPr/>
      </p:nvGrpSpPr>
      <p:grpSpPr>
        <a:xfrm>
          <a:off x="0" y="0"/>
          <a:ext cx="0" cy="0"/>
          <a:chOff x="0" y="0"/>
          <a:chExt cx="0" cy="0"/>
        </a:xfrm>
      </p:grpSpPr>
      <p:sp>
        <p:nvSpPr>
          <p:cNvPr id="785" name="Google Shape;785;p34"/>
          <p:cNvSpPr txBox="1"/>
          <p:nvPr>
            <p:ph type="subTitle" idx="1"/>
          </p:nvPr>
        </p:nvSpPr>
        <p:spPr>
          <a:xfrm>
            <a:off x="2651760" y="870585"/>
            <a:ext cx="7837170" cy="1341755"/>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US" altLang="en-GB" sz="4000">
                <a:latin typeface="Times New Roman" panose="02020603050405020304" charset="0"/>
                <a:cs typeface="Times New Roman" panose="02020603050405020304" charset="0"/>
              </a:rPr>
              <a:t>SOFTWARE AND HARDWARE NEEDED :</a:t>
            </a:r>
            <a:endParaRPr lang="en-US" altLang="en-GB" sz="4000">
              <a:latin typeface="Times New Roman" panose="02020603050405020304" charset="0"/>
              <a:cs typeface="Times New Roman" panose="02020603050405020304" charset="0"/>
            </a:endParaRPr>
          </a:p>
        </p:txBody>
      </p:sp>
      <p:sp>
        <p:nvSpPr>
          <p:cNvPr id="786" name="Google Shape;786;p34"/>
          <p:cNvSpPr txBox="1"/>
          <p:nvPr>
            <p:ph type="body" idx="8"/>
          </p:nvPr>
        </p:nvSpPr>
        <p:spPr>
          <a:xfrm>
            <a:off x="7012193" y="3088193"/>
            <a:ext cx="3027600" cy="834000"/>
          </a:xfrm>
          <a:prstGeom prst="rect">
            <a:avLst/>
          </a:prstGeom>
        </p:spPr>
        <p:txBody>
          <a:bodyPr spcFirstLastPara="1" wrap="square" lIns="121900" tIns="121900" rIns="121900" bIns="121900" anchor="t" anchorCtr="0">
            <a:noAutofit/>
          </a:bodyPr>
          <a:lstStyle/>
          <a:p>
            <a:pPr marL="285750" lvl="0" indent="-285750" algn="l" rtl="0">
              <a:spcBef>
                <a:spcPts val="0"/>
              </a:spcBef>
              <a:spcAft>
                <a:spcPts val="2100"/>
              </a:spcAft>
            </a:pPr>
            <a:r>
              <a:rPr lang="en-US" altLang="en-GB" sz="1200">
                <a:latin typeface="Times New Roman" panose="02020603050405020304" charset="0"/>
                <a:cs typeface="Times New Roman" panose="02020603050405020304" charset="0"/>
              </a:rPr>
              <a:t>Touch screen panel</a:t>
            </a:r>
            <a:endParaRPr lang="en-US" altLang="en-GB" sz="1200">
              <a:latin typeface="Times New Roman" panose="02020603050405020304" charset="0"/>
              <a:cs typeface="Times New Roman" panose="02020603050405020304" charset="0"/>
            </a:endParaRPr>
          </a:p>
          <a:p>
            <a:pPr marL="285750" lvl="0" indent="-285750" algn="l" rtl="0">
              <a:spcBef>
                <a:spcPts val="0"/>
              </a:spcBef>
              <a:spcAft>
                <a:spcPts val="2100"/>
              </a:spcAft>
            </a:pPr>
            <a:r>
              <a:rPr lang="en-US" altLang="en-GB" sz="1200">
                <a:latin typeface="Times New Roman" panose="02020603050405020304" charset="0"/>
                <a:cs typeface="Times New Roman" panose="02020603050405020304" charset="0"/>
              </a:rPr>
              <a:t>Raspberry Pi Model B 3</a:t>
            </a:r>
            <a:endParaRPr lang="en-US" altLang="en-GB" sz="1200">
              <a:latin typeface="Times New Roman" panose="02020603050405020304" charset="0"/>
              <a:cs typeface="Times New Roman" panose="02020603050405020304" charset="0"/>
            </a:endParaRPr>
          </a:p>
          <a:p>
            <a:pPr marL="285750" lvl="0" indent="-285750" algn="l" rtl="0">
              <a:spcBef>
                <a:spcPts val="0"/>
              </a:spcBef>
              <a:spcAft>
                <a:spcPts val="2100"/>
              </a:spcAft>
            </a:pPr>
            <a:r>
              <a:rPr lang="en-US" altLang="en-GB" sz="1200">
                <a:latin typeface="Times New Roman" panose="02020603050405020304" charset="0"/>
                <a:cs typeface="Times New Roman" panose="02020603050405020304" charset="0"/>
              </a:rPr>
              <a:t>Computer </a:t>
            </a:r>
            <a:endParaRPr lang="en-US" altLang="en-GB" sz="1200">
              <a:latin typeface="Times New Roman" panose="02020603050405020304" charset="0"/>
              <a:cs typeface="Times New Roman" panose="02020603050405020304" charset="0"/>
            </a:endParaRPr>
          </a:p>
          <a:p>
            <a:pPr marL="285750" lvl="0" indent="-285750" algn="l" rtl="0">
              <a:spcBef>
                <a:spcPts val="0"/>
              </a:spcBef>
              <a:spcAft>
                <a:spcPts val="2100"/>
              </a:spcAft>
            </a:pPr>
            <a:r>
              <a:rPr lang="en-US" altLang="en-GB" sz="1200">
                <a:latin typeface="Times New Roman" panose="02020603050405020304" charset="0"/>
                <a:cs typeface="Times New Roman" panose="02020603050405020304" charset="0"/>
              </a:rPr>
              <a:t>Monitor</a:t>
            </a:r>
            <a:endParaRPr lang="en-US" altLang="en-GB" sz="1200">
              <a:latin typeface="Times New Roman" panose="02020603050405020304" charset="0"/>
              <a:cs typeface="Times New Roman" panose="02020603050405020304" charset="0"/>
            </a:endParaRPr>
          </a:p>
          <a:p>
            <a:pPr marL="285750" lvl="0" indent="-285750" algn="l" rtl="0">
              <a:spcBef>
                <a:spcPts val="0"/>
              </a:spcBef>
              <a:spcAft>
                <a:spcPts val="2100"/>
              </a:spcAft>
            </a:pPr>
            <a:r>
              <a:rPr lang="en-US" altLang="en-GB" sz="1200">
                <a:latin typeface="Times New Roman" panose="02020603050405020304" charset="0"/>
                <a:cs typeface="Times New Roman" panose="02020603050405020304" charset="0"/>
              </a:rPr>
              <a:t>Wires </a:t>
            </a:r>
            <a:endParaRPr lang="en-US" altLang="en-GB" sz="1200">
              <a:latin typeface="Times New Roman" panose="02020603050405020304" charset="0"/>
              <a:cs typeface="Times New Roman" panose="02020603050405020304" charset="0"/>
            </a:endParaRPr>
          </a:p>
          <a:p>
            <a:pPr marL="285750" lvl="0" indent="-285750" algn="l" rtl="0">
              <a:spcBef>
                <a:spcPts val="0"/>
              </a:spcBef>
              <a:spcAft>
                <a:spcPts val="2100"/>
              </a:spcAft>
            </a:pPr>
            <a:r>
              <a:rPr lang="en-US" altLang="en-GB" sz="1200">
                <a:latin typeface="Times New Roman" panose="02020603050405020304" charset="0"/>
                <a:cs typeface="Times New Roman" panose="02020603050405020304" charset="0"/>
              </a:rPr>
              <a:t>UTP Cable</a:t>
            </a:r>
            <a:endParaRPr lang="en-US" altLang="en-GB" sz="1200">
              <a:latin typeface="Times New Roman" panose="02020603050405020304" charset="0"/>
              <a:cs typeface="Times New Roman" panose="02020603050405020304" charset="0"/>
            </a:endParaRPr>
          </a:p>
        </p:txBody>
      </p:sp>
      <p:sp>
        <p:nvSpPr>
          <p:cNvPr id="789" name="Google Shape;789;p34"/>
          <p:cNvSpPr txBox="1"/>
          <p:nvPr>
            <p:ph type="subTitle" idx="3"/>
          </p:nvPr>
        </p:nvSpPr>
        <p:spPr>
          <a:xfrm>
            <a:off x="2651659" y="2374296"/>
            <a:ext cx="3027600" cy="530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US" altLang="en-GB">
                <a:latin typeface="Times New Roman" panose="02020603050405020304" charset="0"/>
                <a:cs typeface="Times New Roman" panose="02020603050405020304" charset="0"/>
              </a:rPr>
              <a:t>SOFTWARE</a:t>
            </a:r>
            <a:endParaRPr lang="en-US" altLang="en-GB">
              <a:latin typeface="Times New Roman" panose="02020603050405020304" charset="0"/>
              <a:cs typeface="Times New Roman" panose="02020603050405020304" charset="0"/>
            </a:endParaRPr>
          </a:p>
        </p:txBody>
      </p:sp>
      <p:sp>
        <p:nvSpPr>
          <p:cNvPr id="793" name="Google Shape;793;p34"/>
          <p:cNvSpPr txBox="1"/>
          <p:nvPr>
            <p:ph type="subTitle" idx="6"/>
          </p:nvPr>
        </p:nvSpPr>
        <p:spPr>
          <a:xfrm>
            <a:off x="7012204" y="2374180"/>
            <a:ext cx="3027600" cy="5307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US" altLang="en-GB">
                <a:latin typeface="Times New Roman" panose="02020603050405020304" charset="0"/>
                <a:cs typeface="Times New Roman" panose="02020603050405020304" charset="0"/>
              </a:rPr>
              <a:t>HARDWARE</a:t>
            </a:r>
            <a:endParaRPr lang="en-US" altLang="en-GB">
              <a:latin typeface="Times New Roman" panose="02020603050405020304" charset="0"/>
              <a:cs typeface="Times New Roman" panose="02020603050405020304" charset="0"/>
            </a:endParaRPr>
          </a:p>
        </p:txBody>
      </p:sp>
      <p:sp>
        <p:nvSpPr>
          <p:cNvPr id="796" name="Google Shape;796;p34"/>
          <p:cNvSpPr txBox="1"/>
          <p:nvPr>
            <p:ph type="body" idx="14"/>
          </p:nvPr>
        </p:nvSpPr>
        <p:spPr>
          <a:xfrm>
            <a:off x="2651648" y="3067238"/>
            <a:ext cx="3027600" cy="834000"/>
          </a:xfrm>
          <a:prstGeom prst="rect">
            <a:avLst/>
          </a:prstGeom>
        </p:spPr>
        <p:txBody>
          <a:bodyPr spcFirstLastPara="1" wrap="square" lIns="121900" tIns="121900" rIns="121900" bIns="121900" anchor="t" anchorCtr="0">
            <a:noAutofit/>
          </a:bodyPr>
          <a:lstStyle/>
          <a:p>
            <a:pPr marL="285750" lvl="0" indent="-285750" algn="l" rtl="0">
              <a:spcBef>
                <a:spcPts val="0"/>
              </a:spcBef>
              <a:spcAft>
                <a:spcPts val="2100"/>
              </a:spcAft>
            </a:pPr>
            <a:r>
              <a:rPr lang="en-US" altLang="en-GB">
                <a:latin typeface="Times New Roman" panose="02020603050405020304" charset="0"/>
                <a:cs typeface="Times New Roman" panose="02020603050405020304" charset="0"/>
              </a:rPr>
              <a:t>Ktinter</a:t>
            </a:r>
            <a:endParaRPr lang="en-US" altLang="en-GB">
              <a:latin typeface="Times New Roman" panose="02020603050405020304" charset="0"/>
              <a:cs typeface="Times New Roman" panose="02020603050405020304" charset="0"/>
            </a:endParaRPr>
          </a:p>
          <a:p>
            <a:pPr marL="285750" lvl="0" indent="-285750" algn="l" rtl="0">
              <a:spcBef>
                <a:spcPts val="0"/>
              </a:spcBef>
              <a:spcAft>
                <a:spcPts val="2100"/>
              </a:spcAft>
            </a:pPr>
            <a:r>
              <a:rPr lang="en-US" altLang="en-GB">
                <a:latin typeface="Times New Roman" panose="02020603050405020304" charset="0"/>
                <a:cs typeface="Times New Roman" panose="02020603050405020304" charset="0"/>
              </a:rPr>
              <a:t>Python Flask</a:t>
            </a:r>
            <a:endParaRPr lang="en-US" altLang="en-GB">
              <a:latin typeface="Times New Roman" panose="02020603050405020304" charset="0"/>
              <a:cs typeface="Times New Roman" panose="02020603050405020304" charset="0"/>
            </a:endParaRPr>
          </a:p>
          <a:p>
            <a:pPr marL="285750" lvl="0" indent="-285750" algn="l" rtl="0">
              <a:spcBef>
                <a:spcPts val="0"/>
              </a:spcBef>
              <a:spcAft>
                <a:spcPts val="2100"/>
              </a:spcAft>
            </a:pPr>
            <a:r>
              <a:rPr lang="en-US" altLang="en-GB">
                <a:latin typeface="Times New Roman" panose="02020603050405020304" charset="0"/>
                <a:cs typeface="Times New Roman" panose="02020603050405020304" charset="0"/>
              </a:rPr>
              <a:t>MySQL</a:t>
            </a:r>
            <a:endParaRPr lang="en-US" altLang="en-GB">
              <a:latin typeface="Times New Roman" panose="02020603050405020304" charset="0"/>
              <a:cs typeface="Times New Roman" panose="02020603050405020304" charset="0"/>
            </a:endParaRPr>
          </a:p>
        </p:txBody>
      </p:sp>
      <p:sp>
        <p:nvSpPr>
          <p:cNvPr id="797" name="Google Shape;797;p34"/>
          <p:cNvSpPr/>
          <p:nvPr/>
        </p:nvSpPr>
        <p:spPr>
          <a:xfrm>
            <a:off x="1809175" y="905154"/>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176" name="Shape 1176"/>
        <p:cNvGrpSpPr/>
        <p:nvPr/>
      </p:nvGrpSpPr>
      <p:grpSpPr>
        <a:xfrm>
          <a:off x="0" y="0"/>
          <a:ext cx="0" cy="0"/>
          <a:chOff x="0" y="0"/>
          <a:chExt cx="0" cy="0"/>
        </a:xfrm>
      </p:grpSpPr>
      <p:sp>
        <p:nvSpPr>
          <p:cNvPr id="1177" name="Google Shape;1177;p40"/>
          <p:cNvSpPr txBox="1"/>
          <p:nvPr>
            <p:ph type="title"/>
          </p:nvPr>
        </p:nvSpPr>
        <p:spPr>
          <a:xfrm>
            <a:off x="3159300" y="2935470"/>
            <a:ext cx="5873400" cy="1341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GB"/>
              <a:t>THANK YOU!</a:t>
            </a:r>
            <a:endParaRPr lang="en-GB"/>
          </a:p>
        </p:txBody>
      </p:sp>
      <p:grpSp>
        <p:nvGrpSpPr>
          <p:cNvPr id="1186" name="Google Shape;1186;p40"/>
          <p:cNvGrpSpPr/>
          <p:nvPr/>
        </p:nvGrpSpPr>
        <p:grpSpPr>
          <a:xfrm>
            <a:off x="9537055" y="2115538"/>
            <a:ext cx="788140" cy="2965544"/>
            <a:chOff x="8686327" y="1939200"/>
            <a:chExt cx="788140" cy="2965544"/>
          </a:xfrm>
        </p:grpSpPr>
        <p:sp>
          <p:nvSpPr>
            <p:cNvPr id="1187" name="Google Shape;1187;p40"/>
            <p:cNvSpPr/>
            <p:nvPr/>
          </p:nvSpPr>
          <p:spPr>
            <a:xfrm rot="10800000">
              <a:off x="8686327" y="4513840"/>
              <a:ext cx="202208" cy="390904"/>
            </a:xfrm>
            <a:custGeom>
              <a:avLst/>
              <a:gdLst/>
              <a:ahLst/>
              <a:cxnLst/>
              <a:rect l="l" t="t" r="r" b="b"/>
              <a:pathLst>
                <a:path w="202208" h="390904" extrusionOk="0">
                  <a:moveTo>
                    <a:pt x="202209" y="390904"/>
                  </a:moveTo>
                  <a:lnTo>
                    <a:pt x="63989" y="160091"/>
                  </a:lnTo>
                  <a:cubicBezTo>
                    <a:pt x="35526" y="112559"/>
                    <a:pt x="6356" y="63119"/>
                    <a:pt x="0" y="8029"/>
                  </a:cubicBezTo>
                  <a:cubicBezTo>
                    <a:pt x="5015" y="-1435"/>
                    <a:pt x="19211" y="-2142"/>
                    <a:pt x="28110" y="3862"/>
                  </a:cubicBezTo>
                  <a:cubicBezTo>
                    <a:pt x="37009" y="9865"/>
                    <a:pt x="41741" y="20106"/>
                    <a:pt x="46120" y="29853"/>
                  </a:cubicBezTo>
                  <a:cubicBezTo>
                    <a:pt x="100433" y="151404"/>
                    <a:pt x="154676" y="272885"/>
                    <a:pt x="202209" y="390904"/>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88" name="Google Shape;1188;p40"/>
            <p:cNvSpPr/>
            <p:nvPr/>
          </p:nvSpPr>
          <p:spPr>
            <a:xfrm>
              <a:off x="9009593" y="4100995"/>
              <a:ext cx="403075" cy="194909"/>
            </a:xfrm>
            <a:custGeom>
              <a:avLst/>
              <a:gdLst/>
              <a:ahLst/>
              <a:cxnLst/>
              <a:rect l="l" t="t" r="r" b="b"/>
              <a:pathLst>
                <a:path w="403075" h="194909" extrusionOk="0">
                  <a:moveTo>
                    <a:pt x="70" y="71"/>
                  </a:moveTo>
                  <a:cubicBezTo>
                    <a:pt x="63071" y="63495"/>
                    <a:pt x="136736" y="116395"/>
                    <a:pt x="216970" y="155806"/>
                  </a:cubicBezTo>
                  <a:cubicBezTo>
                    <a:pt x="274814" y="184269"/>
                    <a:pt x="340993" y="206022"/>
                    <a:pt x="403075" y="188789"/>
                  </a:cubicBezTo>
                  <a:cubicBezTo>
                    <a:pt x="395800" y="160962"/>
                    <a:pt x="372281" y="139773"/>
                    <a:pt x="346219" y="127413"/>
                  </a:cubicBezTo>
                  <a:cubicBezTo>
                    <a:pt x="320158" y="115053"/>
                    <a:pt x="291483" y="110109"/>
                    <a:pt x="263372" y="103611"/>
                  </a:cubicBezTo>
                  <a:cubicBezTo>
                    <a:pt x="168943" y="81929"/>
                    <a:pt x="78750" y="42236"/>
                    <a:pt x="0" y="0"/>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89" name="Google Shape;1189;p40"/>
            <p:cNvSpPr/>
            <p:nvPr/>
          </p:nvSpPr>
          <p:spPr>
            <a:xfrm flipH="1">
              <a:off x="9038010" y="3448295"/>
              <a:ext cx="436457" cy="94475"/>
            </a:xfrm>
            <a:custGeom>
              <a:avLst/>
              <a:gdLst/>
              <a:ahLst/>
              <a:cxnLst/>
              <a:rect l="l" t="t" r="r" b="b"/>
              <a:pathLst>
                <a:path w="436457" h="94475" extrusionOk="0">
                  <a:moveTo>
                    <a:pt x="436458" y="22343"/>
                  </a:moveTo>
                  <a:cubicBezTo>
                    <a:pt x="393657" y="46498"/>
                    <a:pt x="350079" y="70935"/>
                    <a:pt x="302194" y="81812"/>
                  </a:cubicBezTo>
                  <a:cubicBezTo>
                    <a:pt x="275708" y="87816"/>
                    <a:pt x="248516" y="89511"/>
                    <a:pt x="221395" y="91206"/>
                  </a:cubicBezTo>
                  <a:cubicBezTo>
                    <a:pt x="160372" y="95020"/>
                    <a:pt x="98078" y="98693"/>
                    <a:pt x="39103" y="82448"/>
                  </a:cubicBezTo>
                  <a:cubicBezTo>
                    <a:pt x="23777" y="78210"/>
                    <a:pt x="7038" y="71006"/>
                    <a:pt x="1600" y="56033"/>
                  </a:cubicBezTo>
                  <a:cubicBezTo>
                    <a:pt x="-3485" y="41907"/>
                    <a:pt x="4142" y="25592"/>
                    <a:pt x="16149" y="16552"/>
                  </a:cubicBezTo>
                  <a:cubicBezTo>
                    <a:pt x="28156" y="7511"/>
                    <a:pt x="43482" y="4263"/>
                    <a:pt x="58385" y="2426"/>
                  </a:cubicBezTo>
                  <a:cubicBezTo>
                    <a:pt x="180713" y="-12618"/>
                    <a:pt x="303324" y="48264"/>
                    <a:pt x="436458" y="22343"/>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0" name="Google Shape;1190;p40"/>
            <p:cNvSpPr/>
            <p:nvPr/>
          </p:nvSpPr>
          <p:spPr>
            <a:xfrm>
              <a:off x="8981341" y="2513145"/>
              <a:ext cx="453529" cy="344228"/>
            </a:xfrm>
            <a:custGeom>
              <a:avLst/>
              <a:gdLst/>
              <a:ahLst/>
              <a:cxnLst/>
              <a:rect l="l" t="t" r="r" b="b"/>
              <a:pathLst>
                <a:path w="453529" h="344228" extrusionOk="0">
                  <a:moveTo>
                    <a:pt x="0" y="344228"/>
                  </a:moveTo>
                  <a:cubicBezTo>
                    <a:pt x="77691" y="207563"/>
                    <a:pt x="195075" y="93781"/>
                    <a:pt x="334142" y="20539"/>
                  </a:cubicBezTo>
                  <a:cubicBezTo>
                    <a:pt x="352435" y="10863"/>
                    <a:pt x="371716" y="1752"/>
                    <a:pt x="392340" y="198"/>
                  </a:cubicBezTo>
                  <a:cubicBezTo>
                    <a:pt x="412963" y="-1356"/>
                    <a:pt x="435493" y="6202"/>
                    <a:pt x="446582" y="23717"/>
                  </a:cubicBezTo>
                  <a:cubicBezTo>
                    <a:pt x="459083" y="43564"/>
                    <a:pt x="453504" y="70685"/>
                    <a:pt x="439449" y="89472"/>
                  </a:cubicBezTo>
                  <a:cubicBezTo>
                    <a:pt x="425394" y="108259"/>
                    <a:pt x="404558" y="120549"/>
                    <a:pt x="384288" y="132273"/>
                  </a:cubicBezTo>
                  <a:cubicBezTo>
                    <a:pt x="259629" y="204384"/>
                    <a:pt x="134052" y="274942"/>
                    <a:pt x="70" y="344228"/>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1" name="Google Shape;1191;p40"/>
            <p:cNvSpPr/>
            <p:nvPr/>
          </p:nvSpPr>
          <p:spPr>
            <a:xfrm>
              <a:off x="8735767" y="1939200"/>
              <a:ext cx="143235" cy="437689"/>
            </a:xfrm>
            <a:custGeom>
              <a:avLst/>
              <a:gdLst/>
              <a:ahLst/>
              <a:cxnLst/>
              <a:rect l="l" t="t" r="r" b="b"/>
              <a:pathLst>
                <a:path w="143235" h="437689" extrusionOk="0">
                  <a:moveTo>
                    <a:pt x="0" y="437690"/>
                  </a:moveTo>
                  <a:cubicBezTo>
                    <a:pt x="7698" y="296998"/>
                    <a:pt x="40611" y="157649"/>
                    <a:pt x="96690" y="28329"/>
                  </a:cubicBezTo>
                  <a:cubicBezTo>
                    <a:pt x="103612" y="12296"/>
                    <a:pt x="119644" y="-6703"/>
                    <a:pt x="134617" y="2337"/>
                  </a:cubicBezTo>
                  <a:cubicBezTo>
                    <a:pt x="146271" y="9400"/>
                    <a:pt x="143940" y="26704"/>
                    <a:pt x="140126" y="39700"/>
                  </a:cubicBezTo>
                  <a:cubicBezTo>
                    <a:pt x="99657" y="177142"/>
                    <a:pt x="54242" y="313102"/>
                    <a:pt x="0" y="437619"/>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192" name="Google Shape;1192;p40"/>
          <p:cNvGrpSpPr/>
          <p:nvPr/>
        </p:nvGrpSpPr>
        <p:grpSpPr>
          <a:xfrm flipH="1">
            <a:off x="1866805" y="2115538"/>
            <a:ext cx="788140" cy="2965544"/>
            <a:chOff x="8686327" y="1939200"/>
            <a:chExt cx="788140" cy="2965544"/>
          </a:xfrm>
        </p:grpSpPr>
        <p:sp>
          <p:nvSpPr>
            <p:cNvPr id="1193" name="Google Shape;1193;p40"/>
            <p:cNvSpPr/>
            <p:nvPr/>
          </p:nvSpPr>
          <p:spPr>
            <a:xfrm rot="10800000">
              <a:off x="8686327" y="4513840"/>
              <a:ext cx="202208" cy="390904"/>
            </a:xfrm>
            <a:custGeom>
              <a:avLst/>
              <a:gdLst/>
              <a:ahLst/>
              <a:cxnLst/>
              <a:rect l="l" t="t" r="r" b="b"/>
              <a:pathLst>
                <a:path w="202208" h="390904" extrusionOk="0">
                  <a:moveTo>
                    <a:pt x="202209" y="390904"/>
                  </a:moveTo>
                  <a:lnTo>
                    <a:pt x="63989" y="160091"/>
                  </a:lnTo>
                  <a:cubicBezTo>
                    <a:pt x="35526" y="112559"/>
                    <a:pt x="6356" y="63119"/>
                    <a:pt x="0" y="8029"/>
                  </a:cubicBezTo>
                  <a:cubicBezTo>
                    <a:pt x="5015" y="-1435"/>
                    <a:pt x="19211" y="-2142"/>
                    <a:pt x="28110" y="3862"/>
                  </a:cubicBezTo>
                  <a:cubicBezTo>
                    <a:pt x="37009" y="9865"/>
                    <a:pt x="41741" y="20106"/>
                    <a:pt x="46120" y="29853"/>
                  </a:cubicBezTo>
                  <a:cubicBezTo>
                    <a:pt x="100433" y="151404"/>
                    <a:pt x="154676" y="272885"/>
                    <a:pt x="202209" y="390904"/>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4" name="Google Shape;1194;p40"/>
            <p:cNvSpPr/>
            <p:nvPr/>
          </p:nvSpPr>
          <p:spPr>
            <a:xfrm>
              <a:off x="9009593" y="4100995"/>
              <a:ext cx="403075" cy="194909"/>
            </a:xfrm>
            <a:custGeom>
              <a:avLst/>
              <a:gdLst/>
              <a:ahLst/>
              <a:cxnLst/>
              <a:rect l="l" t="t" r="r" b="b"/>
              <a:pathLst>
                <a:path w="403075" h="194909" extrusionOk="0">
                  <a:moveTo>
                    <a:pt x="70" y="71"/>
                  </a:moveTo>
                  <a:cubicBezTo>
                    <a:pt x="63071" y="63495"/>
                    <a:pt x="136736" y="116395"/>
                    <a:pt x="216970" y="155806"/>
                  </a:cubicBezTo>
                  <a:cubicBezTo>
                    <a:pt x="274814" y="184269"/>
                    <a:pt x="340993" y="206022"/>
                    <a:pt x="403075" y="188789"/>
                  </a:cubicBezTo>
                  <a:cubicBezTo>
                    <a:pt x="395800" y="160962"/>
                    <a:pt x="372281" y="139773"/>
                    <a:pt x="346219" y="127413"/>
                  </a:cubicBezTo>
                  <a:cubicBezTo>
                    <a:pt x="320158" y="115053"/>
                    <a:pt x="291483" y="110109"/>
                    <a:pt x="263372" y="103611"/>
                  </a:cubicBezTo>
                  <a:cubicBezTo>
                    <a:pt x="168943" y="81929"/>
                    <a:pt x="78750" y="42236"/>
                    <a:pt x="0" y="0"/>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5" name="Google Shape;1195;p40"/>
            <p:cNvSpPr/>
            <p:nvPr/>
          </p:nvSpPr>
          <p:spPr>
            <a:xfrm flipH="1">
              <a:off x="9038010" y="3448295"/>
              <a:ext cx="436457" cy="94475"/>
            </a:xfrm>
            <a:custGeom>
              <a:avLst/>
              <a:gdLst/>
              <a:ahLst/>
              <a:cxnLst/>
              <a:rect l="l" t="t" r="r" b="b"/>
              <a:pathLst>
                <a:path w="436457" h="94475" extrusionOk="0">
                  <a:moveTo>
                    <a:pt x="436458" y="22343"/>
                  </a:moveTo>
                  <a:cubicBezTo>
                    <a:pt x="393657" y="46498"/>
                    <a:pt x="350079" y="70935"/>
                    <a:pt x="302194" y="81812"/>
                  </a:cubicBezTo>
                  <a:cubicBezTo>
                    <a:pt x="275708" y="87816"/>
                    <a:pt x="248516" y="89511"/>
                    <a:pt x="221395" y="91206"/>
                  </a:cubicBezTo>
                  <a:cubicBezTo>
                    <a:pt x="160372" y="95020"/>
                    <a:pt x="98078" y="98693"/>
                    <a:pt x="39103" y="82448"/>
                  </a:cubicBezTo>
                  <a:cubicBezTo>
                    <a:pt x="23777" y="78210"/>
                    <a:pt x="7038" y="71006"/>
                    <a:pt x="1600" y="56033"/>
                  </a:cubicBezTo>
                  <a:cubicBezTo>
                    <a:pt x="-3485" y="41907"/>
                    <a:pt x="4142" y="25592"/>
                    <a:pt x="16149" y="16552"/>
                  </a:cubicBezTo>
                  <a:cubicBezTo>
                    <a:pt x="28156" y="7511"/>
                    <a:pt x="43482" y="4263"/>
                    <a:pt x="58385" y="2426"/>
                  </a:cubicBezTo>
                  <a:cubicBezTo>
                    <a:pt x="180713" y="-12618"/>
                    <a:pt x="303324" y="48264"/>
                    <a:pt x="436458" y="22343"/>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6" name="Google Shape;1196;p40"/>
            <p:cNvSpPr/>
            <p:nvPr/>
          </p:nvSpPr>
          <p:spPr>
            <a:xfrm>
              <a:off x="8981341" y="2513145"/>
              <a:ext cx="453529" cy="344228"/>
            </a:xfrm>
            <a:custGeom>
              <a:avLst/>
              <a:gdLst/>
              <a:ahLst/>
              <a:cxnLst/>
              <a:rect l="l" t="t" r="r" b="b"/>
              <a:pathLst>
                <a:path w="453529" h="344228" extrusionOk="0">
                  <a:moveTo>
                    <a:pt x="0" y="344228"/>
                  </a:moveTo>
                  <a:cubicBezTo>
                    <a:pt x="77691" y="207563"/>
                    <a:pt x="195075" y="93781"/>
                    <a:pt x="334142" y="20539"/>
                  </a:cubicBezTo>
                  <a:cubicBezTo>
                    <a:pt x="352435" y="10863"/>
                    <a:pt x="371716" y="1752"/>
                    <a:pt x="392340" y="198"/>
                  </a:cubicBezTo>
                  <a:cubicBezTo>
                    <a:pt x="412963" y="-1356"/>
                    <a:pt x="435493" y="6202"/>
                    <a:pt x="446582" y="23717"/>
                  </a:cubicBezTo>
                  <a:cubicBezTo>
                    <a:pt x="459083" y="43564"/>
                    <a:pt x="453504" y="70685"/>
                    <a:pt x="439449" y="89472"/>
                  </a:cubicBezTo>
                  <a:cubicBezTo>
                    <a:pt x="425394" y="108259"/>
                    <a:pt x="404558" y="120549"/>
                    <a:pt x="384288" y="132273"/>
                  </a:cubicBezTo>
                  <a:cubicBezTo>
                    <a:pt x="259629" y="204384"/>
                    <a:pt x="134052" y="274942"/>
                    <a:pt x="70" y="344228"/>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7" name="Google Shape;1197;p40"/>
            <p:cNvSpPr/>
            <p:nvPr/>
          </p:nvSpPr>
          <p:spPr>
            <a:xfrm>
              <a:off x="8735767" y="1939200"/>
              <a:ext cx="143235" cy="437689"/>
            </a:xfrm>
            <a:custGeom>
              <a:avLst/>
              <a:gdLst/>
              <a:ahLst/>
              <a:cxnLst/>
              <a:rect l="l" t="t" r="r" b="b"/>
              <a:pathLst>
                <a:path w="143235" h="437689" extrusionOk="0">
                  <a:moveTo>
                    <a:pt x="0" y="437690"/>
                  </a:moveTo>
                  <a:cubicBezTo>
                    <a:pt x="7698" y="296998"/>
                    <a:pt x="40611" y="157649"/>
                    <a:pt x="96690" y="28329"/>
                  </a:cubicBezTo>
                  <a:cubicBezTo>
                    <a:pt x="103612" y="12296"/>
                    <a:pt x="119644" y="-6703"/>
                    <a:pt x="134617" y="2337"/>
                  </a:cubicBezTo>
                  <a:cubicBezTo>
                    <a:pt x="146271" y="9400"/>
                    <a:pt x="143940" y="26704"/>
                    <a:pt x="140126" y="39700"/>
                  </a:cubicBezTo>
                  <a:cubicBezTo>
                    <a:pt x="99657" y="177142"/>
                    <a:pt x="54242" y="313102"/>
                    <a:pt x="0" y="437619"/>
                  </a:cubicBezTo>
                  <a:close/>
                </a:path>
              </a:pathLst>
            </a:custGeom>
            <a:solidFill>
              <a:schemeClr val="accent3"/>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208" name="Shape 1208"/>
        <p:cNvGrpSpPr/>
        <p:nvPr/>
      </p:nvGrpSpPr>
      <p:grpSpPr>
        <a:xfrm>
          <a:off x="0" y="0"/>
          <a:ext cx="0" cy="0"/>
          <a:chOff x="0" y="0"/>
          <a:chExt cx="0" cy="0"/>
        </a:xfrm>
      </p:grpSpPr>
      <p:sp>
        <p:nvSpPr>
          <p:cNvPr id="1209" name="Google Shape;1209;p42"/>
          <p:cNvSpPr txBox="1"/>
          <p:nvPr>
            <p:ph type="title"/>
          </p:nvPr>
        </p:nvSpPr>
        <p:spPr>
          <a:xfrm>
            <a:off x="415650" y="344902"/>
            <a:ext cx="11360700" cy="8670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GB" sz="5000"/>
              <a:t>Editable Icons</a:t>
            </a:r>
            <a:endParaRPr sz="5000"/>
          </a:p>
        </p:txBody>
      </p:sp>
      <p:grpSp>
        <p:nvGrpSpPr>
          <p:cNvPr id="1210" name="Google Shape;1210;p42"/>
          <p:cNvGrpSpPr/>
          <p:nvPr/>
        </p:nvGrpSpPr>
        <p:grpSpPr>
          <a:xfrm>
            <a:off x="3570764" y="1773752"/>
            <a:ext cx="405160" cy="253589"/>
            <a:chOff x="4797800" y="1994125"/>
            <a:chExt cx="306475" cy="186025"/>
          </a:xfrm>
        </p:grpSpPr>
        <p:sp>
          <p:nvSpPr>
            <p:cNvPr id="1211" name="Google Shape;1211;p42"/>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12" name="Google Shape;1212;p42"/>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213" name="Google Shape;1213;p42"/>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14" name="Google Shape;1214;p42"/>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15" name="Google Shape;1215;p42"/>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16" name="Google Shape;1216;p42"/>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17" name="Google Shape;1217;p42"/>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218" name="Google Shape;1218;p42"/>
          <p:cNvGrpSpPr/>
          <p:nvPr/>
        </p:nvGrpSpPr>
        <p:grpSpPr>
          <a:xfrm>
            <a:off x="6164058" y="1777777"/>
            <a:ext cx="352082" cy="254203"/>
            <a:chOff x="4250025" y="2848800"/>
            <a:chExt cx="266325" cy="186475"/>
          </a:xfrm>
        </p:grpSpPr>
        <p:sp>
          <p:nvSpPr>
            <p:cNvPr id="1219" name="Google Shape;1219;p42"/>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20" name="Google Shape;1220;p42"/>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221" name="Google Shape;1221;p42"/>
          <p:cNvGrpSpPr/>
          <p:nvPr/>
        </p:nvGrpSpPr>
        <p:grpSpPr>
          <a:xfrm>
            <a:off x="6761406" y="1741891"/>
            <a:ext cx="343224" cy="326555"/>
            <a:chOff x="4707700" y="2822475"/>
            <a:chExt cx="259625" cy="239550"/>
          </a:xfrm>
        </p:grpSpPr>
        <p:sp>
          <p:nvSpPr>
            <p:cNvPr id="1222" name="Google Shape;1222;p42"/>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23" name="Google Shape;1223;p42"/>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24" name="Google Shape;1224;p42"/>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225" name="Google Shape;1225;p42"/>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26" name="Google Shape;1226;p42"/>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227" name="Google Shape;1227;p42"/>
          <p:cNvGrpSpPr/>
          <p:nvPr/>
        </p:nvGrpSpPr>
        <p:grpSpPr>
          <a:xfrm>
            <a:off x="8396572" y="1705391"/>
            <a:ext cx="351487" cy="398940"/>
            <a:chOff x="6425500" y="2795700"/>
            <a:chExt cx="265875" cy="292650"/>
          </a:xfrm>
        </p:grpSpPr>
        <p:sp>
          <p:nvSpPr>
            <p:cNvPr id="1228" name="Google Shape;1228;p42"/>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29" name="Google Shape;1229;p42"/>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230" name="Google Shape;1230;p42"/>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231" name="Google Shape;1231;p42"/>
          <p:cNvGrpSpPr/>
          <p:nvPr/>
        </p:nvGrpSpPr>
        <p:grpSpPr>
          <a:xfrm>
            <a:off x="9474618" y="1760035"/>
            <a:ext cx="350297" cy="290464"/>
            <a:chOff x="5549875" y="2418425"/>
            <a:chExt cx="264975" cy="213075"/>
          </a:xfrm>
        </p:grpSpPr>
        <p:sp>
          <p:nvSpPr>
            <p:cNvPr id="1232" name="Google Shape;1232;p42"/>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33" name="Google Shape;1233;p42"/>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234" name="Google Shape;1234;p42"/>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235" name="Google Shape;1235;p42"/>
          <p:cNvGrpSpPr/>
          <p:nvPr/>
        </p:nvGrpSpPr>
        <p:grpSpPr>
          <a:xfrm>
            <a:off x="3570694" y="2404542"/>
            <a:ext cx="299598" cy="308322"/>
            <a:chOff x="3739275" y="2525850"/>
            <a:chExt cx="226625" cy="226175"/>
          </a:xfrm>
        </p:grpSpPr>
        <p:sp>
          <p:nvSpPr>
            <p:cNvPr id="1236" name="Google Shape;1236;p42"/>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37" name="Google Shape;1237;p42"/>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38" name="Google Shape;1238;p42"/>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39" name="Google Shape;1239;p42"/>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240" name="Google Shape;1240;p42"/>
          <p:cNvGrpSpPr/>
          <p:nvPr/>
        </p:nvGrpSpPr>
        <p:grpSpPr>
          <a:xfrm>
            <a:off x="3043876" y="2377772"/>
            <a:ext cx="272464" cy="361861"/>
            <a:chOff x="4518575" y="2506200"/>
            <a:chExt cx="206100" cy="265450"/>
          </a:xfrm>
        </p:grpSpPr>
        <p:sp>
          <p:nvSpPr>
            <p:cNvPr id="1241" name="Google Shape;1241;p42"/>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42" name="Google Shape;1242;p42"/>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43" name="Google Shape;1243;p42"/>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44" name="Google Shape;1244;p42"/>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45" name="Google Shape;1245;p42"/>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46" name="Google Shape;1246;p42"/>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47" name="Google Shape;1247;p42"/>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48" name="Google Shape;1248;p42"/>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49" name="Google Shape;1249;p42"/>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250" name="Google Shape;1250;p42"/>
          <p:cNvGrpSpPr/>
          <p:nvPr/>
        </p:nvGrpSpPr>
        <p:grpSpPr>
          <a:xfrm>
            <a:off x="4125077" y="2404742"/>
            <a:ext cx="299631" cy="308322"/>
            <a:chOff x="4164375" y="1677425"/>
            <a:chExt cx="226650" cy="226175"/>
          </a:xfrm>
        </p:grpSpPr>
        <p:sp>
          <p:nvSpPr>
            <p:cNvPr id="1251" name="Google Shape;1251;p42"/>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52" name="Google Shape;1252;p42"/>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53" name="Google Shape;1253;p42"/>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54" name="Google Shape;1254;p42"/>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55" name="Google Shape;1255;p42"/>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256" name="Google Shape;1256;p42"/>
          <p:cNvGrpSpPr/>
          <p:nvPr/>
        </p:nvGrpSpPr>
        <p:grpSpPr>
          <a:xfrm>
            <a:off x="5179042" y="2395931"/>
            <a:ext cx="299003" cy="308322"/>
            <a:chOff x="5226025" y="1677425"/>
            <a:chExt cx="226175" cy="226175"/>
          </a:xfrm>
        </p:grpSpPr>
        <p:sp>
          <p:nvSpPr>
            <p:cNvPr id="1257" name="Google Shape;1257;p42"/>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58" name="Google Shape;1258;p42"/>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259" name="Google Shape;1259;p42"/>
          <p:cNvGrpSpPr/>
          <p:nvPr/>
        </p:nvGrpSpPr>
        <p:grpSpPr>
          <a:xfrm>
            <a:off x="4652426" y="2396024"/>
            <a:ext cx="299003" cy="308322"/>
            <a:chOff x="4835275" y="1198350"/>
            <a:chExt cx="226175" cy="226175"/>
          </a:xfrm>
        </p:grpSpPr>
        <p:sp>
          <p:nvSpPr>
            <p:cNvPr id="1260" name="Google Shape;1260;p42"/>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61" name="Google Shape;1261;p42"/>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262" name="Google Shape;1262;p42"/>
          <p:cNvGrpSpPr/>
          <p:nvPr/>
        </p:nvGrpSpPr>
        <p:grpSpPr>
          <a:xfrm>
            <a:off x="6339271" y="2379923"/>
            <a:ext cx="347356" cy="358215"/>
            <a:chOff x="968775" y="1180050"/>
            <a:chExt cx="262750" cy="262775"/>
          </a:xfrm>
        </p:grpSpPr>
        <p:sp>
          <p:nvSpPr>
            <p:cNvPr id="1263" name="Google Shape;1263;p42"/>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64" name="Google Shape;1264;p42"/>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65" name="Google Shape;1265;p42"/>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266" name="Google Shape;1266;p42"/>
          <p:cNvGrpSpPr/>
          <p:nvPr/>
        </p:nvGrpSpPr>
        <p:grpSpPr>
          <a:xfrm>
            <a:off x="5704170" y="2446992"/>
            <a:ext cx="386288" cy="224042"/>
            <a:chOff x="1678900" y="1231350"/>
            <a:chExt cx="292200" cy="164350"/>
          </a:xfrm>
        </p:grpSpPr>
        <p:sp>
          <p:nvSpPr>
            <p:cNvPr id="1267" name="Google Shape;1267;p42"/>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68" name="Google Shape;1268;p42"/>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69" name="Google Shape;1269;p42"/>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270" name="Google Shape;1270;p42"/>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271" name="Google Shape;1271;p42"/>
          <p:cNvGrpSpPr/>
          <p:nvPr/>
        </p:nvGrpSpPr>
        <p:grpSpPr>
          <a:xfrm>
            <a:off x="7467406" y="2373531"/>
            <a:ext cx="322006" cy="353205"/>
            <a:chOff x="2405550" y="1181850"/>
            <a:chExt cx="243575" cy="259100"/>
          </a:xfrm>
        </p:grpSpPr>
        <p:sp>
          <p:nvSpPr>
            <p:cNvPr id="1272" name="Google Shape;1272;p42"/>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73" name="Google Shape;1273;p42"/>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74" name="Google Shape;1274;p42"/>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75" name="Google Shape;1275;p42"/>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76" name="Google Shape;1276;p42"/>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77" name="Google Shape;1277;p42"/>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278" name="Google Shape;1278;p42"/>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279" name="Google Shape;1279;p42"/>
          <p:cNvGrpSpPr/>
          <p:nvPr/>
        </p:nvGrpSpPr>
        <p:grpSpPr>
          <a:xfrm>
            <a:off x="8500593" y="2371333"/>
            <a:ext cx="286610" cy="357601"/>
            <a:chOff x="3086700" y="1180050"/>
            <a:chExt cx="216800" cy="262325"/>
          </a:xfrm>
        </p:grpSpPr>
        <p:sp>
          <p:nvSpPr>
            <p:cNvPr id="1280" name="Google Shape;1280;p42"/>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81" name="Google Shape;1281;p42"/>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282" name="Google Shape;1282;p42"/>
          <p:cNvGrpSpPr/>
          <p:nvPr/>
        </p:nvGrpSpPr>
        <p:grpSpPr>
          <a:xfrm>
            <a:off x="9007187" y="2359473"/>
            <a:ext cx="228243" cy="381321"/>
            <a:chOff x="3741075" y="1171575"/>
            <a:chExt cx="172650" cy="279725"/>
          </a:xfrm>
        </p:grpSpPr>
        <p:sp>
          <p:nvSpPr>
            <p:cNvPr id="1283" name="Google Shape;1283;p42"/>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84" name="Google Shape;1284;p42"/>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85" name="Google Shape;1285;p42"/>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86" name="Google Shape;1286;p42"/>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287" name="Google Shape;1287;p42"/>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288" name="Google Shape;1288;p42"/>
          <p:cNvGrpSpPr/>
          <p:nvPr/>
        </p:nvGrpSpPr>
        <p:grpSpPr>
          <a:xfrm>
            <a:off x="2528682" y="3103577"/>
            <a:ext cx="351520" cy="253623"/>
            <a:chOff x="952700" y="1101100"/>
            <a:chExt cx="265900" cy="186050"/>
          </a:xfrm>
        </p:grpSpPr>
        <p:sp>
          <p:nvSpPr>
            <p:cNvPr id="1289" name="Google Shape;1289;p42"/>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90" name="Google Shape;1290;p42"/>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91" name="Google Shape;1291;p42"/>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292" name="Google Shape;1292;p42"/>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93" name="Google Shape;1293;p42"/>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94" name="Google Shape;1294;p42"/>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95" name="Google Shape;1295;p42"/>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296" name="Google Shape;1296;p42"/>
          <p:cNvGrpSpPr/>
          <p:nvPr/>
        </p:nvGrpSpPr>
        <p:grpSpPr>
          <a:xfrm>
            <a:off x="5219949" y="3082177"/>
            <a:ext cx="317875" cy="344208"/>
            <a:chOff x="5583325" y="1073450"/>
            <a:chExt cx="240450" cy="252500"/>
          </a:xfrm>
        </p:grpSpPr>
        <p:sp>
          <p:nvSpPr>
            <p:cNvPr id="1297" name="Google Shape;1297;p42"/>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98" name="Google Shape;1298;p42"/>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299" name="Google Shape;1299;p42"/>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00" name="Google Shape;1300;p42"/>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01" name="Google Shape;1301;p42"/>
          <p:cNvGrpSpPr/>
          <p:nvPr/>
        </p:nvGrpSpPr>
        <p:grpSpPr>
          <a:xfrm>
            <a:off x="5703822" y="3071928"/>
            <a:ext cx="386850" cy="294962"/>
            <a:chOff x="1502275" y="3638775"/>
            <a:chExt cx="292625" cy="216375"/>
          </a:xfrm>
        </p:grpSpPr>
        <p:sp>
          <p:nvSpPr>
            <p:cNvPr id="1302" name="Google Shape;1302;p42"/>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03" name="Google Shape;1303;p42"/>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04" name="Google Shape;1304;p42"/>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05" name="Google Shape;1305;p42"/>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06" name="Google Shape;1306;p42"/>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07" name="Google Shape;1307;p42"/>
          <p:cNvGrpSpPr/>
          <p:nvPr/>
        </p:nvGrpSpPr>
        <p:grpSpPr>
          <a:xfrm>
            <a:off x="6258857" y="3016414"/>
            <a:ext cx="354428" cy="362441"/>
            <a:chOff x="3171000" y="4021950"/>
            <a:chExt cx="268100" cy="265875"/>
          </a:xfrm>
        </p:grpSpPr>
        <p:sp>
          <p:nvSpPr>
            <p:cNvPr id="1308" name="Google Shape;1308;p42"/>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09" name="Google Shape;1309;p42"/>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310" name="Google Shape;1310;p42"/>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11" name="Google Shape;1311;p42"/>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312" name="Google Shape;1312;p42"/>
          <p:cNvGrpSpPr/>
          <p:nvPr/>
        </p:nvGrpSpPr>
        <p:grpSpPr>
          <a:xfrm>
            <a:off x="7848132" y="3068067"/>
            <a:ext cx="334400" cy="344821"/>
            <a:chOff x="5684575" y="4038000"/>
            <a:chExt cx="252950" cy="252950"/>
          </a:xfrm>
        </p:grpSpPr>
        <p:sp>
          <p:nvSpPr>
            <p:cNvPr id="1313" name="Google Shape;1313;p42"/>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14" name="Google Shape;1314;p42"/>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15" name="Google Shape;1315;p42"/>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16" name="Google Shape;1316;p42"/>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17" name="Google Shape;1317;p42"/>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18" name="Google Shape;1318;p42"/>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19" name="Google Shape;1319;p42"/>
          <p:cNvGrpSpPr/>
          <p:nvPr/>
        </p:nvGrpSpPr>
        <p:grpSpPr>
          <a:xfrm>
            <a:off x="8441727" y="3026501"/>
            <a:ext cx="247115" cy="399520"/>
            <a:chOff x="1982675" y="3599525"/>
            <a:chExt cx="186925" cy="293075"/>
          </a:xfrm>
        </p:grpSpPr>
        <p:sp>
          <p:nvSpPr>
            <p:cNvPr id="1320" name="Google Shape;1320;p42"/>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21" name="Google Shape;1321;p42"/>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22" name="Google Shape;1322;p42"/>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23" name="Google Shape;1323;p42"/>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24" name="Google Shape;1324;p42"/>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25" name="Google Shape;1325;p42"/>
          <p:cNvGrpSpPr/>
          <p:nvPr/>
        </p:nvGrpSpPr>
        <p:grpSpPr>
          <a:xfrm>
            <a:off x="8947735" y="3026500"/>
            <a:ext cx="178106" cy="398940"/>
            <a:chOff x="2397075" y="3602200"/>
            <a:chExt cx="134725" cy="292650"/>
          </a:xfrm>
        </p:grpSpPr>
        <p:sp>
          <p:nvSpPr>
            <p:cNvPr id="1326" name="Google Shape;1326;p42"/>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27" name="Google Shape;1327;p42"/>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28" name="Google Shape;1328;p42"/>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29" name="Google Shape;1329;p42"/>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30" name="Google Shape;1330;p42"/>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31" name="Google Shape;1331;p42"/>
          <p:cNvGrpSpPr/>
          <p:nvPr/>
        </p:nvGrpSpPr>
        <p:grpSpPr>
          <a:xfrm>
            <a:off x="2581850" y="3710924"/>
            <a:ext cx="246520" cy="383741"/>
            <a:chOff x="2717350" y="3603525"/>
            <a:chExt cx="186475" cy="281500"/>
          </a:xfrm>
        </p:grpSpPr>
        <p:sp>
          <p:nvSpPr>
            <p:cNvPr id="1332" name="Google Shape;1332;p42"/>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33" name="Google Shape;1333;p42"/>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34" name="Google Shape;1334;p42"/>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35" name="Google Shape;1335;p42"/>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336" name="Google Shape;1336;p42"/>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337" name="Google Shape;1337;p42"/>
          <p:cNvGrpSpPr/>
          <p:nvPr/>
        </p:nvGrpSpPr>
        <p:grpSpPr>
          <a:xfrm>
            <a:off x="3024770" y="3721267"/>
            <a:ext cx="332053" cy="363054"/>
            <a:chOff x="3927075" y="3612900"/>
            <a:chExt cx="251175" cy="266325"/>
          </a:xfrm>
        </p:grpSpPr>
        <p:sp>
          <p:nvSpPr>
            <p:cNvPr id="1338" name="Google Shape;1338;p42"/>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39" name="Google Shape;1339;p42"/>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40" name="Google Shape;1340;p42"/>
          <p:cNvGrpSpPr/>
          <p:nvPr/>
        </p:nvGrpSpPr>
        <p:grpSpPr>
          <a:xfrm>
            <a:off x="3552875" y="3780864"/>
            <a:ext cx="336152" cy="347241"/>
            <a:chOff x="4324975" y="3617800"/>
            <a:chExt cx="254275" cy="254725"/>
          </a:xfrm>
        </p:grpSpPr>
        <p:sp>
          <p:nvSpPr>
            <p:cNvPr id="1341" name="Google Shape;1341;p42"/>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42" name="Google Shape;1342;p42"/>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43" name="Google Shape;1343;p42"/>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44" name="Google Shape;1344;p42"/>
          <p:cNvGrpSpPr/>
          <p:nvPr/>
        </p:nvGrpSpPr>
        <p:grpSpPr>
          <a:xfrm>
            <a:off x="4086534" y="3846536"/>
            <a:ext cx="399872" cy="217737"/>
            <a:chOff x="4728650" y="3665975"/>
            <a:chExt cx="302475" cy="159725"/>
          </a:xfrm>
        </p:grpSpPr>
        <p:sp>
          <p:nvSpPr>
            <p:cNvPr id="1345" name="Google Shape;1345;p42"/>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46" name="Google Shape;1346;p42"/>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47" name="Google Shape;1347;p42"/>
          <p:cNvGrpSpPr/>
          <p:nvPr/>
        </p:nvGrpSpPr>
        <p:grpSpPr>
          <a:xfrm>
            <a:off x="4613200" y="3803696"/>
            <a:ext cx="382719" cy="282796"/>
            <a:chOff x="5164925" y="3642775"/>
            <a:chExt cx="289500" cy="207450"/>
          </a:xfrm>
        </p:grpSpPr>
        <p:sp>
          <p:nvSpPr>
            <p:cNvPr id="1348" name="Google Shape;1348;p42"/>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49" name="Google Shape;1349;p42"/>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50" name="Google Shape;1350;p42"/>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51" name="Google Shape;1351;p42"/>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52" name="Google Shape;1352;p42"/>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353" name="Google Shape;1353;p42"/>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54" name="Google Shape;1354;p42"/>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55" name="Google Shape;1355;p42"/>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56" name="Google Shape;1356;p42"/>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57" name="Google Shape;1357;p42"/>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58" name="Google Shape;1358;p42"/>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59" name="Google Shape;1359;p42"/>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360" name="Google Shape;1360;p42"/>
          <p:cNvGrpSpPr/>
          <p:nvPr/>
        </p:nvGrpSpPr>
        <p:grpSpPr>
          <a:xfrm>
            <a:off x="8933824" y="3717916"/>
            <a:ext cx="327294" cy="334632"/>
            <a:chOff x="5717150" y="2098500"/>
            <a:chExt cx="247575" cy="245475"/>
          </a:xfrm>
        </p:grpSpPr>
        <p:sp>
          <p:nvSpPr>
            <p:cNvPr id="1361" name="Google Shape;1361;p42"/>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62" name="Google Shape;1362;p42"/>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63" name="Google Shape;1363;p42"/>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364" name="Google Shape;1364;p42"/>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65" name="Google Shape;1365;p42"/>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66" name="Google Shape;1366;p42"/>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367" name="Google Shape;1367;p42"/>
          <p:cNvGrpSpPr/>
          <p:nvPr/>
        </p:nvGrpSpPr>
        <p:grpSpPr>
          <a:xfrm>
            <a:off x="3511298" y="4358842"/>
            <a:ext cx="352082" cy="317455"/>
            <a:chOff x="6435300" y="2742175"/>
            <a:chExt cx="266325" cy="232875"/>
          </a:xfrm>
        </p:grpSpPr>
        <p:sp>
          <p:nvSpPr>
            <p:cNvPr id="1368" name="Google Shape;1368;p42"/>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69" name="Google Shape;1369;p42"/>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70" name="Google Shape;1370;p42"/>
          <p:cNvGrpSpPr/>
          <p:nvPr/>
        </p:nvGrpSpPr>
        <p:grpSpPr>
          <a:xfrm>
            <a:off x="4558258" y="4437967"/>
            <a:ext cx="333805" cy="344208"/>
            <a:chOff x="674800" y="2146225"/>
            <a:chExt cx="252500" cy="252500"/>
          </a:xfrm>
        </p:grpSpPr>
        <p:sp>
          <p:nvSpPr>
            <p:cNvPr id="1371" name="Google Shape;1371;p42"/>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72" name="Google Shape;1372;p42"/>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73" name="Google Shape;1373;p42"/>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74" name="Google Shape;1374;p42"/>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75" name="Google Shape;1375;p42"/>
          <p:cNvGrpSpPr/>
          <p:nvPr/>
        </p:nvGrpSpPr>
        <p:grpSpPr>
          <a:xfrm>
            <a:off x="5085306" y="4449453"/>
            <a:ext cx="333805" cy="344208"/>
            <a:chOff x="2164225" y="2146225"/>
            <a:chExt cx="252500" cy="252500"/>
          </a:xfrm>
        </p:grpSpPr>
        <p:sp>
          <p:nvSpPr>
            <p:cNvPr id="1376" name="Google Shape;1376;p42"/>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77" name="Google Shape;1377;p42"/>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78" name="Google Shape;1378;p42"/>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79" name="Google Shape;1379;p42"/>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80" name="Google Shape;1380;p42"/>
          <p:cNvGrpSpPr/>
          <p:nvPr/>
        </p:nvGrpSpPr>
        <p:grpSpPr>
          <a:xfrm>
            <a:off x="4031217" y="4449226"/>
            <a:ext cx="334400" cy="344821"/>
            <a:chOff x="689975" y="1737200"/>
            <a:chExt cx="252950" cy="252950"/>
          </a:xfrm>
        </p:grpSpPr>
        <p:sp>
          <p:nvSpPr>
            <p:cNvPr id="1381" name="Google Shape;1381;p42"/>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82" name="Google Shape;1382;p42"/>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83" name="Google Shape;1383;p42"/>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84" name="Google Shape;1384;p42"/>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85" name="Google Shape;1385;p42"/>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86" name="Google Shape;1386;p42"/>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387" name="Google Shape;1387;p42"/>
          <p:cNvGrpSpPr/>
          <p:nvPr/>
        </p:nvGrpSpPr>
        <p:grpSpPr>
          <a:xfrm>
            <a:off x="5612075" y="4439102"/>
            <a:ext cx="334400" cy="344208"/>
            <a:chOff x="2961350" y="1740750"/>
            <a:chExt cx="252950" cy="252500"/>
          </a:xfrm>
        </p:grpSpPr>
        <p:sp>
          <p:nvSpPr>
            <p:cNvPr id="1388" name="Google Shape;1388;p42"/>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89" name="Google Shape;1389;p42"/>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90" name="Google Shape;1390;p42"/>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91" name="Google Shape;1391;p42"/>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92" name="Google Shape;1392;p42"/>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93" name="Google Shape;1393;p42"/>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394" name="Google Shape;1394;p42"/>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1395" name="Google Shape;1395;p42"/>
          <p:cNvGrpSpPr/>
          <p:nvPr/>
        </p:nvGrpSpPr>
        <p:grpSpPr>
          <a:xfrm>
            <a:off x="6696108" y="4387468"/>
            <a:ext cx="271902" cy="376448"/>
            <a:chOff x="4026550" y="3640100"/>
            <a:chExt cx="205675" cy="276150"/>
          </a:xfrm>
        </p:grpSpPr>
        <p:sp>
          <p:nvSpPr>
            <p:cNvPr id="1396" name="Google Shape;1396;p42"/>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97" name="Google Shape;1397;p42"/>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98" name="Google Shape;1398;p42"/>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399" name="Google Shape;1399;p42"/>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00" name="Google Shape;1400;p42"/>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01" name="Google Shape;1401;p42"/>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402" name="Google Shape;1402;p42"/>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403" name="Google Shape;1403;p42"/>
          <p:cNvGrpSpPr/>
          <p:nvPr/>
        </p:nvGrpSpPr>
        <p:grpSpPr>
          <a:xfrm>
            <a:off x="7732713" y="4486703"/>
            <a:ext cx="351487" cy="294826"/>
            <a:chOff x="853250" y="4006875"/>
            <a:chExt cx="265875" cy="216275"/>
          </a:xfrm>
        </p:grpSpPr>
        <p:sp>
          <p:nvSpPr>
            <p:cNvPr id="1404" name="Google Shape;1404;p42"/>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05" name="Google Shape;1405;p42"/>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406" name="Google Shape;1406;p42"/>
          <p:cNvGrpSpPr/>
          <p:nvPr/>
        </p:nvGrpSpPr>
        <p:grpSpPr>
          <a:xfrm>
            <a:off x="8910280" y="4452282"/>
            <a:ext cx="245925" cy="363668"/>
            <a:chOff x="1978675" y="3981800"/>
            <a:chExt cx="186025" cy="266775"/>
          </a:xfrm>
        </p:grpSpPr>
        <p:sp>
          <p:nvSpPr>
            <p:cNvPr id="1407" name="Google Shape;1407;p42"/>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08" name="Google Shape;1408;p42"/>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409" name="Google Shape;1409;p42"/>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410" name="Google Shape;1410;p42"/>
          <p:cNvGrpSpPr/>
          <p:nvPr/>
        </p:nvGrpSpPr>
        <p:grpSpPr>
          <a:xfrm>
            <a:off x="9440020" y="4461726"/>
            <a:ext cx="333805" cy="344821"/>
            <a:chOff x="480325" y="3970200"/>
            <a:chExt cx="252500" cy="252950"/>
          </a:xfrm>
        </p:grpSpPr>
        <p:sp>
          <p:nvSpPr>
            <p:cNvPr id="1411" name="Google Shape;1411;p42"/>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12" name="Google Shape;1412;p42"/>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13" name="Google Shape;1413;p42"/>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14" name="Google Shape;1414;p42"/>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15" name="Google Shape;1415;p42"/>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416" name="Google Shape;1416;p42"/>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417" name="Google Shape;1417;p42"/>
          <p:cNvGrpSpPr/>
          <p:nvPr/>
        </p:nvGrpSpPr>
        <p:grpSpPr>
          <a:xfrm>
            <a:off x="3015743" y="5051331"/>
            <a:ext cx="334400" cy="344208"/>
            <a:chOff x="5745250" y="4378350"/>
            <a:chExt cx="252950" cy="252500"/>
          </a:xfrm>
        </p:grpSpPr>
        <p:sp>
          <p:nvSpPr>
            <p:cNvPr id="1418" name="Google Shape;1418;p42"/>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19" name="Google Shape;1419;p42"/>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420" name="Google Shape;1420;p42"/>
          <p:cNvGrpSpPr/>
          <p:nvPr/>
        </p:nvGrpSpPr>
        <p:grpSpPr>
          <a:xfrm>
            <a:off x="3525242" y="5055591"/>
            <a:ext cx="334400" cy="344821"/>
            <a:chOff x="6130650" y="4381475"/>
            <a:chExt cx="252950" cy="252950"/>
          </a:xfrm>
        </p:grpSpPr>
        <p:sp>
          <p:nvSpPr>
            <p:cNvPr id="1421" name="Google Shape;1421;p42"/>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22" name="Google Shape;1422;p42"/>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423" name="Google Shape;1423;p42"/>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424" name="Google Shape;1424;p42"/>
          <p:cNvGrpSpPr/>
          <p:nvPr/>
        </p:nvGrpSpPr>
        <p:grpSpPr>
          <a:xfrm>
            <a:off x="4533046" y="5078674"/>
            <a:ext cx="352082" cy="299802"/>
            <a:chOff x="6919750" y="1464650"/>
            <a:chExt cx="266325" cy="219925"/>
          </a:xfrm>
        </p:grpSpPr>
        <p:sp>
          <p:nvSpPr>
            <p:cNvPr id="1425" name="Google Shape;1425;p42"/>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26" name="Google Shape;1426;p42"/>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427" name="Google Shape;1427;p42"/>
          <p:cNvGrpSpPr/>
          <p:nvPr/>
        </p:nvGrpSpPr>
        <p:grpSpPr>
          <a:xfrm>
            <a:off x="5059243" y="5054116"/>
            <a:ext cx="366855" cy="339948"/>
            <a:chOff x="4759875" y="1027050"/>
            <a:chExt cx="277500" cy="249375"/>
          </a:xfrm>
        </p:grpSpPr>
        <p:sp>
          <p:nvSpPr>
            <p:cNvPr id="1428" name="Google Shape;1428;p42"/>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29" name="Google Shape;1429;p42"/>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30" name="Google Shape;1430;p42"/>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31" name="Google Shape;1431;p42"/>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32" name="Google Shape;1432;p42"/>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433" name="Google Shape;1433;p42"/>
          <p:cNvGrpSpPr/>
          <p:nvPr/>
        </p:nvGrpSpPr>
        <p:grpSpPr>
          <a:xfrm>
            <a:off x="5600528" y="5038090"/>
            <a:ext cx="372738" cy="343186"/>
            <a:chOff x="3357900" y="1057675"/>
            <a:chExt cx="281950" cy="251750"/>
          </a:xfrm>
        </p:grpSpPr>
        <p:sp>
          <p:nvSpPr>
            <p:cNvPr id="1434" name="Google Shape;1434;p42"/>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35" name="Google Shape;1435;p42"/>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36" name="Google Shape;1436;p42"/>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437" name="Google Shape;1437;p42"/>
          <p:cNvGrpSpPr/>
          <p:nvPr/>
        </p:nvGrpSpPr>
        <p:grpSpPr>
          <a:xfrm>
            <a:off x="6163700" y="5023095"/>
            <a:ext cx="191095" cy="401974"/>
            <a:chOff x="3783900" y="1046675"/>
            <a:chExt cx="144550" cy="294875"/>
          </a:xfrm>
        </p:grpSpPr>
        <p:sp>
          <p:nvSpPr>
            <p:cNvPr id="1438" name="Google Shape;1438;p42"/>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39" name="Google Shape;1439;p42"/>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440" name="Google Shape;1440;p42"/>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441" name="Google Shape;1441;p42"/>
          <p:cNvGrpSpPr/>
          <p:nvPr/>
        </p:nvGrpSpPr>
        <p:grpSpPr>
          <a:xfrm>
            <a:off x="7062980" y="4780478"/>
            <a:ext cx="552596" cy="674409"/>
            <a:chOff x="238550" y="1487175"/>
            <a:chExt cx="418000" cy="494725"/>
          </a:xfrm>
        </p:grpSpPr>
        <p:sp>
          <p:nvSpPr>
            <p:cNvPr id="1442" name="Google Shape;1442;p42"/>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43" name="Google Shape;1443;p42"/>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44" name="Google Shape;1444;p42"/>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45" name="Google Shape;1445;p42"/>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46" name="Google Shape;1446;p42"/>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47" name="Google Shape;1447;p42"/>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48" name="Google Shape;1448;p42"/>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49" name="Google Shape;1449;p42"/>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50" name="Google Shape;1450;p42"/>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451" name="Google Shape;1451;p42"/>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52" name="Google Shape;1452;p42"/>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453" name="Google Shape;1453;p42"/>
          <p:cNvGrpSpPr/>
          <p:nvPr/>
        </p:nvGrpSpPr>
        <p:grpSpPr>
          <a:xfrm>
            <a:off x="8815358" y="5107237"/>
            <a:ext cx="364707" cy="363804"/>
            <a:chOff x="6010925" y="3998175"/>
            <a:chExt cx="275875" cy="266875"/>
          </a:xfrm>
        </p:grpSpPr>
        <p:sp>
          <p:nvSpPr>
            <p:cNvPr id="1454" name="Google Shape;1454;p42"/>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55" name="Google Shape;1455;p42"/>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56" name="Google Shape;1456;p42"/>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57" name="Google Shape;1457;p42"/>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58" name="Google Shape;1458;p42"/>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459" name="Google Shape;1459;p42"/>
          <p:cNvGrpSpPr/>
          <p:nvPr/>
        </p:nvGrpSpPr>
        <p:grpSpPr>
          <a:xfrm>
            <a:off x="9417554" y="5125862"/>
            <a:ext cx="352082" cy="308322"/>
            <a:chOff x="6866650" y="1038650"/>
            <a:chExt cx="266325" cy="226175"/>
          </a:xfrm>
        </p:grpSpPr>
        <p:sp>
          <p:nvSpPr>
            <p:cNvPr id="1460" name="Google Shape;1460;p42"/>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61" name="Google Shape;1461;p42"/>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62" name="Google Shape;1462;p42"/>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463" name="Google Shape;1463;p42"/>
          <p:cNvGrpSpPr/>
          <p:nvPr/>
        </p:nvGrpSpPr>
        <p:grpSpPr>
          <a:xfrm>
            <a:off x="5155087" y="1762012"/>
            <a:ext cx="272497" cy="362441"/>
            <a:chOff x="2033075" y="2942475"/>
            <a:chExt cx="206125" cy="265875"/>
          </a:xfrm>
        </p:grpSpPr>
        <p:sp>
          <p:nvSpPr>
            <p:cNvPr id="1464" name="Google Shape;1464;p42"/>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65" name="Google Shape;1465;p42"/>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66" name="Google Shape;1466;p42"/>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67" name="Google Shape;1467;p42"/>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68" name="Google Shape;1468;p42"/>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69" name="Google Shape;1469;p42"/>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470" name="Google Shape;1470;p42"/>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471" name="Google Shape;1471;p42"/>
          <p:cNvGrpSpPr/>
          <p:nvPr/>
        </p:nvGrpSpPr>
        <p:grpSpPr>
          <a:xfrm>
            <a:off x="3016802" y="5738414"/>
            <a:ext cx="325576" cy="362441"/>
            <a:chOff x="3081775" y="1061400"/>
            <a:chExt cx="246275" cy="265875"/>
          </a:xfrm>
        </p:grpSpPr>
        <p:sp>
          <p:nvSpPr>
            <p:cNvPr id="1472" name="Google Shape;1472;p42"/>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73" name="Google Shape;1473;p42"/>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74" name="Google Shape;1474;p42"/>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grpSp>
        <p:nvGrpSpPr>
          <p:cNvPr id="1475" name="Google Shape;1475;p42"/>
          <p:cNvGrpSpPr/>
          <p:nvPr/>
        </p:nvGrpSpPr>
        <p:grpSpPr>
          <a:xfrm>
            <a:off x="3556513" y="5780534"/>
            <a:ext cx="369202" cy="325941"/>
            <a:chOff x="2847150" y="1805000"/>
            <a:chExt cx="279275" cy="239100"/>
          </a:xfrm>
        </p:grpSpPr>
        <p:sp>
          <p:nvSpPr>
            <p:cNvPr id="1476" name="Google Shape;1476;p42"/>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77" name="Google Shape;1477;p42"/>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478" name="Google Shape;1478;p42"/>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479" name="Google Shape;1479;p42"/>
          <p:cNvGrpSpPr/>
          <p:nvPr/>
        </p:nvGrpSpPr>
        <p:grpSpPr>
          <a:xfrm>
            <a:off x="4742307" y="5724791"/>
            <a:ext cx="352082" cy="363054"/>
            <a:chOff x="6435300" y="1095300"/>
            <a:chExt cx="266325" cy="266325"/>
          </a:xfrm>
        </p:grpSpPr>
        <p:sp>
          <p:nvSpPr>
            <p:cNvPr id="1480" name="Google Shape;1480;p42"/>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81" name="Google Shape;1481;p42"/>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82" name="Google Shape;1482;p42"/>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483" name="Google Shape;1483;p42"/>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84" name="Google Shape;1484;p42"/>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485" name="Google Shape;1485;p42"/>
          <p:cNvGrpSpPr/>
          <p:nvPr/>
        </p:nvGrpSpPr>
        <p:grpSpPr>
          <a:xfrm>
            <a:off x="6295376" y="5719855"/>
            <a:ext cx="301350" cy="363054"/>
            <a:chOff x="4506525" y="1060950"/>
            <a:chExt cx="227950" cy="266325"/>
          </a:xfrm>
        </p:grpSpPr>
        <p:sp>
          <p:nvSpPr>
            <p:cNvPr id="1486" name="Google Shape;1486;p42"/>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87" name="Google Shape;1487;p42"/>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88" name="Google Shape;1488;p42"/>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89" name="Google Shape;1489;p42"/>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90" name="Google Shape;1490;p42"/>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91" name="Google Shape;1491;p42"/>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92" name="Google Shape;1492;p42"/>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493" name="Google Shape;1493;p42"/>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94" name="Google Shape;1494;p42"/>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495" name="Google Shape;1495;p42"/>
          <p:cNvGrpSpPr/>
          <p:nvPr/>
        </p:nvGrpSpPr>
        <p:grpSpPr>
          <a:xfrm>
            <a:off x="7301010" y="5797711"/>
            <a:ext cx="251246" cy="356340"/>
            <a:chOff x="867500" y="3647700"/>
            <a:chExt cx="190050" cy="261400"/>
          </a:xfrm>
        </p:grpSpPr>
        <p:sp>
          <p:nvSpPr>
            <p:cNvPr id="1496" name="Google Shape;1496;p42"/>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97" name="Google Shape;1497;p42"/>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98" name="Google Shape;1498;p42"/>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499" name="Google Shape;1499;p42"/>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500" name="Google Shape;1500;p42"/>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
        <p:nvSpPr>
          <p:cNvPr id="1501" name="Google Shape;1501;p42"/>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502" name="Google Shape;1502;p42"/>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nvGrpSpPr>
          <p:cNvPr id="1503" name="Google Shape;1503;p42"/>
          <p:cNvGrpSpPr/>
          <p:nvPr/>
        </p:nvGrpSpPr>
        <p:grpSpPr>
          <a:xfrm>
            <a:off x="9443288" y="5752884"/>
            <a:ext cx="299598" cy="398327"/>
            <a:chOff x="3707175" y="1322350"/>
            <a:chExt cx="226625" cy="292200"/>
          </a:xfrm>
        </p:grpSpPr>
        <p:sp>
          <p:nvSpPr>
            <p:cNvPr id="1504" name="Google Shape;1504;p42"/>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1505" name="Google Shape;1505;p42"/>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rgbClr val="0000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658" name="Shape 658"/>
        <p:cNvGrpSpPr/>
        <p:nvPr/>
      </p:nvGrpSpPr>
      <p:grpSpPr>
        <a:xfrm>
          <a:off x="0" y="0"/>
          <a:ext cx="0" cy="0"/>
          <a:chOff x="0" y="0"/>
          <a:chExt cx="0" cy="0"/>
        </a:xfrm>
      </p:grpSpPr>
      <p:sp>
        <p:nvSpPr>
          <p:cNvPr id="660" name="Google Shape;660;p24"/>
          <p:cNvSpPr txBox="1"/>
          <p:nvPr>
            <p:ph type="body" idx="1"/>
          </p:nvPr>
        </p:nvSpPr>
        <p:spPr>
          <a:xfrm>
            <a:off x="1123315" y="1663700"/>
            <a:ext cx="5081905" cy="6212840"/>
          </a:xfrm>
          <a:prstGeom prst="rect">
            <a:avLst/>
          </a:prstGeom>
        </p:spPr>
        <p:txBody>
          <a:bodyPr spcFirstLastPara="1" wrap="square" lIns="121900" tIns="121900" rIns="121900" bIns="121900" anchor="t" anchorCtr="0">
            <a:noAutofit/>
          </a:bodyPr>
          <a:lstStyle/>
          <a:p>
            <a:pPr marL="342900" lvl="0" indent="-342900" algn="l" rtl="0">
              <a:lnSpc>
                <a:spcPct val="20000"/>
              </a:lnSpc>
              <a:spcBef>
                <a:spcPts val="0"/>
              </a:spcBef>
              <a:spcAft>
                <a:spcPts val="2100"/>
              </a:spcAft>
            </a:pP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342900" lvl="0" indent="-342900" algn="l" rtl="0">
              <a:lnSpc>
                <a:spcPct val="20000"/>
              </a:lnSpc>
              <a:spcBef>
                <a:spcPts val="0"/>
              </a:spcBef>
              <a:spcAft>
                <a:spcPts val="2100"/>
              </a:spcAft>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Technical Panel 3: Dal</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Remove camera</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Add static picture (floor plan of the office).</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Purpose is redundant.</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The relationship should be one to many consultation.</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Date and time is critical.</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Emphasize the problem generally .</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student come anytime regardless consultation or not.</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minimized the kanus-a mo abot si instructor.</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Revised the objectives.</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design -&gt; develop -&gt; evaluate</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Revised context diagram. </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grpSp>
        <p:nvGrpSpPr>
          <p:cNvPr id="673" name="Google Shape;673;p24"/>
          <p:cNvGrpSpPr/>
          <p:nvPr/>
        </p:nvGrpSpPr>
        <p:grpSpPr>
          <a:xfrm rot="10598598">
            <a:off x="1878966" y="375196"/>
            <a:ext cx="1631548" cy="693755"/>
            <a:chOff x="4590347" y="1490179"/>
            <a:chExt cx="1314037" cy="558745"/>
          </a:xfrm>
        </p:grpSpPr>
        <p:sp>
          <p:nvSpPr>
            <p:cNvPr id="674" name="Google Shape;674;p24"/>
            <p:cNvSpPr/>
            <p:nvPr/>
          </p:nvSpPr>
          <p:spPr>
            <a:xfrm>
              <a:off x="4590347" y="1490179"/>
              <a:ext cx="1314037" cy="558745"/>
            </a:xfrm>
            <a:custGeom>
              <a:avLst/>
              <a:gdLst/>
              <a:ahLst/>
              <a:cxnLst/>
              <a:rect l="l" t="t" r="r" b="b"/>
              <a:pathLst>
                <a:path w="1314037" h="558745" extrusionOk="0">
                  <a:moveTo>
                    <a:pt x="0" y="154469"/>
                  </a:moveTo>
                  <a:cubicBezTo>
                    <a:pt x="107637" y="99520"/>
                    <a:pt x="220996" y="55801"/>
                    <a:pt x="337674" y="24160"/>
                  </a:cubicBezTo>
                  <a:cubicBezTo>
                    <a:pt x="386478" y="10953"/>
                    <a:pt x="436412" y="-277"/>
                    <a:pt x="486981" y="5"/>
                  </a:cubicBezTo>
                  <a:cubicBezTo>
                    <a:pt x="561000" y="429"/>
                    <a:pt x="632476" y="25290"/>
                    <a:pt x="702256" y="49869"/>
                  </a:cubicBezTo>
                  <a:cubicBezTo>
                    <a:pt x="726764" y="58485"/>
                    <a:pt x="751908" y="67526"/>
                    <a:pt x="771119" y="84900"/>
                  </a:cubicBezTo>
                  <a:cubicBezTo>
                    <a:pt x="794355" y="105948"/>
                    <a:pt x="806151" y="137024"/>
                    <a:pt x="811871" y="167888"/>
                  </a:cubicBezTo>
                  <a:cubicBezTo>
                    <a:pt x="820488" y="214786"/>
                    <a:pt x="811024" y="272701"/>
                    <a:pt x="768082" y="293324"/>
                  </a:cubicBezTo>
                  <a:cubicBezTo>
                    <a:pt x="714828" y="318821"/>
                    <a:pt x="649992" y="256809"/>
                    <a:pt x="659879" y="198612"/>
                  </a:cubicBezTo>
                  <a:cubicBezTo>
                    <a:pt x="669767" y="140414"/>
                    <a:pt x="731497" y="101992"/>
                    <a:pt x="790542" y="100721"/>
                  </a:cubicBezTo>
                  <a:cubicBezTo>
                    <a:pt x="849587" y="99450"/>
                    <a:pt x="905312" y="126853"/>
                    <a:pt x="955458" y="157930"/>
                  </a:cubicBezTo>
                  <a:cubicBezTo>
                    <a:pt x="1110134" y="253702"/>
                    <a:pt x="1239243" y="392910"/>
                    <a:pt x="1314038" y="5587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5" name="Google Shape;675;p24"/>
            <p:cNvSpPr/>
            <p:nvPr/>
          </p:nvSpPr>
          <p:spPr>
            <a:xfrm>
              <a:off x="4590347" y="1552973"/>
              <a:ext cx="115830" cy="139490"/>
            </a:xfrm>
            <a:custGeom>
              <a:avLst/>
              <a:gdLst/>
              <a:ahLst/>
              <a:cxnLst/>
              <a:rect l="l" t="t" r="r" b="b"/>
              <a:pathLst>
                <a:path w="115830" h="139490" extrusionOk="0">
                  <a:moveTo>
                    <a:pt x="115830" y="139491"/>
                  </a:moveTo>
                  <a:lnTo>
                    <a:pt x="0" y="91605"/>
                  </a:lnTo>
                  <a:lnTo>
                    <a:pt x="6533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 name="Google Shape;660;p24"/>
          <p:cNvSpPr txBox="1"/>
          <p:nvPr/>
        </p:nvSpPr>
        <p:spPr>
          <a:xfrm>
            <a:off x="6418580" y="1663700"/>
            <a:ext cx="5537835" cy="6015990"/>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00000"/>
              </a:lnSpc>
              <a:spcBef>
                <a:spcPts val="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1pPr>
            <a:lvl2pPr marL="914400" marR="0" lvl="1"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2pPr>
            <a:lvl3pPr marL="1371600" marR="0" lvl="2"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3pPr>
            <a:lvl4pPr marL="1828800" marR="0" lvl="3"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4pPr>
            <a:lvl5pPr marL="2286000" marR="0" lvl="4"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5pPr>
            <a:lvl6pPr marL="2743200" marR="0" lvl="5"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6pPr>
            <a:lvl7pPr marL="3200400" marR="0" lvl="6"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7pPr>
            <a:lvl8pPr marL="3657600" marR="0" lvl="7" indent="-349250" algn="l" rtl="0">
              <a:lnSpc>
                <a:spcPct val="100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8pPr>
            <a:lvl9pPr marL="4114800" marR="0" lvl="8" indent="-349250" algn="l" rtl="0">
              <a:lnSpc>
                <a:spcPct val="100000"/>
              </a:lnSpc>
              <a:spcBef>
                <a:spcPts val="2100"/>
              </a:spcBef>
              <a:spcAft>
                <a:spcPts val="210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9pPr>
          </a:lstStyle>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342900" lvl="0" indent="-342900" algn="l" rtl="0">
              <a:lnSpc>
                <a:spcPct val="20000"/>
              </a:lnSpc>
              <a:spcBef>
                <a:spcPts val="0"/>
              </a:spcBef>
              <a:spcAft>
                <a:spcPts val="2100"/>
              </a:spcAft>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General comments:</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Add Status and remarks.</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Can be used for Sol Accord.</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Action taken.</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Resolved or pending.</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Take note all the panel comments and suggestions.</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Put admin, but no need to spe</a:t>
            </a: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cify the chairman as admin.</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r>
              <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	- Correct the documents.   </a:t>
            </a: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a:p>
            <a:pPr marL="0" lvl="0" indent="0" algn="l" rtl="0">
              <a:lnSpc>
                <a:spcPct val="20000"/>
              </a:lnSpc>
              <a:spcBef>
                <a:spcPts val="0"/>
              </a:spcBef>
              <a:spcAft>
                <a:spcPts val="2100"/>
              </a:spcAft>
              <a:buNone/>
            </a:pPr>
            <a:endParaRPr lang="en-US" sz="1200">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658" name="Shape 658"/>
        <p:cNvGrpSpPr/>
        <p:nvPr/>
      </p:nvGrpSpPr>
      <p:grpSpPr>
        <a:xfrm>
          <a:off x="0" y="0"/>
          <a:ext cx="0" cy="0"/>
          <a:chOff x="0" y="0"/>
          <a:chExt cx="0" cy="0"/>
        </a:xfrm>
      </p:grpSpPr>
      <p:sp>
        <p:nvSpPr>
          <p:cNvPr id="660" name="Google Shape;660;p24"/>
          <p:cNvSpPr txBox="1"/>
          <p:nvPr>
            <p:ph type="body" idx="1"/>
          </p:nvPr>
        </p:nvSpPr>
        <p:spPr>
          <a:xfrm>
            <a:off x="1034415" y="1995170"/>
            <a:ext cx="9871710" cy="1029335"/>
          </a:xfrm>
          <a:prstGeom prst="rect">
            <a:avLst/>
          </a:prstGeom>
        </p:spPr>
        <p:txBody>
          <a:bodyPr spcFirstLastPara="1" wrap="square" lIns="121900" tIns="121900" rIns="121900" bIns="121900" anchor="t" anchorCtr="0">
            <a:noAutofit/>
          </a:bodyPr>
          <a:lstStyle/>
          <a:p>
            <a:pPr marL="342900" lvl="0" indent="-342900" algn="l" rtl="0">
              <a:spcBef>
                <a:spcPts val="0"/>
              </a:spcBef>
              <a:spcAft>
                <a:spcPts val="2100"/>
              </a:spcAft>
            </a:pPr>
            <a:r>
              <a:rPr lang="en-US">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Siming et al. (2015) stated that campus services and facilities are radically related to student satisfaction. Therefore, services provided for the students to support campus life are beneficial to contribute to student satisfaction, hence to academic success.</a:t>
            </a:r>
            <a:endParaRPr lang="en-US">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sp>
        <p:nvSpPr>
          <p:cNvPr id="661" name="Google Shape;661;p24"/>
          <p:cNvSpPr txBox="1"/>
          <p:nvPr>
            <p:ph type="body" idx="2"/>
          </p:nvPr>
        </p:nvSpPr>
        <p:spPr>
          <a:xfrm>
            <a:off x="1034415" y="3078480"/>
            <a:ext cx="9871710" cy="1236345"/>
          </a:xfrm>
          <a:prstGeom prst="rect">
            <a:avLst/>
          </a:prstGeom>
        </p:spPr>
        <p:txBody>
          <a:bodyPr spcFirstLastPara="1" wrap="square" lIns="121900" tIns="121900" rIns="121900" bIns="121900" anchor="t" anchorCtr="0">
            <a:noAutofit/>
          </a:bodyPr>
          <a:lstStyle/>
          <a:p>
            <a:pPr marL="342900" lvl="0" indent="-342900" algn="l" rtl="0">
              <a:spcBef>
                <a:spcPts val="0"/>
              </a:spcBef>
              <a:spcAft>
                <a:spcPts val="2100"/>
              </a:spcAft>
            </a:pPr>
            <a:r>
              <a:rPr lang="en-US">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Each time a student tries to consult their IT instructors at their office about subject matter, grades, project and activities it mostly ends up with them knocking at the office door, asking the closest person inside to know if their instructor is present and the student is likely to look around in the room hoping to see if their instructor is in sight.</a:t>
            </a:r>
            <a:endParaRPr lang="en-US">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sp>
        <p:nvSpPr>
          <p:cNvPr id="669" name="Google Shape;669;p24"/>
          <p:cNvSpPr txBox="1"/>
          <p:nvPr>
            <p:ph type="body" idx="13"/>
          </p:nvPr>
        </p:nvSpPr>
        <p:spPr>
          <a:xfrm>
            <a:off x="1034415" y="4428490"/>
            <a:ext cx="9872345" cy="1236345"/>
          </a:xfrm>
          <a:prstGeom prst="rect">
            <a:avLst/>
          </a:prstGeom>
        </p:spPr>
        <p:txBody>
          <a:bodyPr spcFirstLastPara="1" wrap="square" lIns="121900" tIns="121900" rIns="121900" bIns="121900" anchor="t" anchorCtr="0">
            <a:noAutofit/>
          </a:bodyPr>
          <a:lstStyle/>
          <a:p>
            <a:pPr marL="285750" lvl="0" indent="-285750" algn="l" rtl="0">
              <a:spcBef>
                <a:spcPts val="0"/>
              </a:spcBef>
              <a:spcAft>
                <a:spcPts val="2100"/>
              </a:spcAft>
            </a:pPr>
            <a:r>
              <a:rPr lang="en-US">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The Hi-Prof Kiosk also serves as a modernized visitor records for the IT Department Office. Greetly Digital Receptionist (2021) discusses the 3 benefits of keeping visitor records which are: </a:t>
            </a:r>
            <a:endParaRPr lang="en-US">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grpSp>
        <p:nvGrpSpPr>
          <p:cNvPr id="673" name="Google Shape;673;p24"/>
          <p:cNvGrpSpPr/>
          <p:nvPr/>
        </p:nvGrpSpPr>
        <p:grpSpPr>
          <a:xfrm rot="10598598">
            <a:off x="1878966" y="375196"/>
            <a:ext cx="1631548" cy="693755"/>
            <a:chOff x="4590347" y="1490179"/>
            <a:chExt cx="1314037" cy="558745"/>
          </a:xfrm>
        </p:grpSpPr>
        <p:sp>
          <p:nvSpPr>
            <p:cNvPr id="674" name="Google Shape;674;p24"/>
            <p:cNvSpPr/>
            <p:nvPr/>
          </p:nvSpPr>
          <p:spPr>
            <a:xfrm>
              <a:off x="4590347" y="1490179"/>
              <a:ext cx="1314037" cy="558745"/>
            </a:xfrm>
            <a:custGeom>
              <a:avLst/>
              <a:gdLst/>
              <a:ahLst/>
              <a:cxnLst/>
              <a:rect l="l" t="t" r="r" b="b"/>
              <a:pathLst>
                <a:path w="1314037" h="558745" extrusionOk="0">
                  <a:moveTo>
                    <a:pt x="0" y="154469"/>
                  </a:moveTo>
                  <a:cubicBezTo>
                    <a:pt x="107637" y="99520"/>
                    <a:pt x="220996" y="55801"/>
                    <a:pt x="337674" y="24160"/>
                  </a:cubicBezTo>
                  <a:cubicBezTo>
                    <a:pt x="386478" y="10953"/>
                    <a:pt x="436412" y="-277"/>
                    <a:pt x="486981" y="5"/>
                  </a:cubicBezTo>
                  <a:cubicBezTo>
                    <a:pt x="561000" y="429"/>
                    <a:pt x="632476" y="25290"/>
                    <a:pt x="702256" y="49869"/>
                  </a:cubicBezTo>
                  <a:cubicBezTo>
                    <a:pt x="726764" y="58485"/>
                    <a:pt x="751908" y="67526"/>
                    <a:pt x="771119" y="84900"/>
                  </a:cubicBezTo>
                  <a:cubicBezTo>
                    <a:pt x="794355" y="105948"/>
                    <a:pt x="806151" y="137024"/>
                    <a:pt x="811871" y="167888"/>
                  </a:cubicBezTo>
                  <a:cubicBezTo>
                    <a:pt x="820488" y="214786"/>
                    <a:pt x="811024" y="272701"/>
                    <a:pt x="768082" y="293324"/>
                  </a:cubicBezTo>
                  <a:cubicBezTo>
                    <a:pt x="714828" y="318821"/>
                    <a:pt x="649992" y="256809"/>
                    <a:pt x="659879" y="198612"/>
                  </a:cubicBezTo>
                  <a:cubicBezTo>
                    <a:pt x="669767" y="140414"/>
                    <a:pt x="731497" y="101992"/>
                    <a:pt x="790542" y="100721"/>
                  </a:cubicBezTo>
                  <a:cubicBezTo>
                    <a:pt x="849587" y="99450"/>
                    <a:pt x="905312" y="126853"/>
                    <a:pt x="955458" y="157930"/>
                  </a:cubicBezTo>
                  <a:cubicBezTo>
                    <a:pt x="1110134" y="253702"/>
                    <a:pt x="1239243" y="392910"/>
                    <a:pt x="1314038" y="5587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5" name="Google Shape;675;p24"/>
            <p:cNvSpPr/>
            <p:nvPr/>
          </p:nvSpPr>
          <p:spPr>
            <a:xfrm>
              <a:off x="4590347" y="1552973"/>
              <a:ext cx="115830" cy="139490"/>
            </a:xfrm>
            <a:custGeom>
              <a:avLst/>
              <a:gdLst/>
              <a:ahLst/>
              <a:cxnLst/>
              <a:rect l="l" t="t" r="r" b="b"/>
              <a:pathLst>
                <a:path w="115830" h="139490" extrusionOk="0">
                  <a:moveTo>
                    <a:pt x="115830" y="139491"/>
                  </a:moveTo>
                  <a:lnTo>
                    <a:pt x="0" y="91605"/>
                  </a:lnTo>
                  <a:lnTo>
                    <a:pt x="6533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0" name="Text Box 9"/>
          <p:cNvSpPr txBox="1"/>
          <p:nvPr/>
        </p:nvSpPr>
        <p:spPr>
          <a:xfrm>
            <a:off x="3284855" y="5558790"/>
            <a:ext cx="1182370" cy="383540"/>
          </a:xfrm>
          <a:prstGeom prst="rect">
            <a:avLst/>
          </a:prstGeom>
          <a:noFill/>
        </p:spPr>
        <p:txBody>
          <a:bodyPr wrap="none" rtlCol="0" anchor="t">
            <a:spAutoFit/>
          </a:bodyPr>
          <a:p>
            <a:r>
              <a:rPr lang="en-US" sz="1900">
                <a:latin typeface="Times New Roman" panose="02020603050405020304" charset="0"/>
                <a:ea typeface="Alegreya Sans Medium" panose="020B0704020202020204"/>
                <a:cs typeface="Times New Roman" panose="02020603050405020304" charset="0"/>
                <a:sym typeface="Alegreya Sans Medium" panose="020B0704020202020204"/>
              </a:rPr>
              <a:t>- </a:t>
            </a:r>
            <a:r>
              <a:rPr lang="en-US" sz="1900" b="1">
                <a:latin typeface="Times New Roman" panose="02020603050405020304" charset="0"/>
                <a:ea typeface="Alegreya Sans Medium" panose="020B0704020202020204"/>
                <a:cs typeface="Times New Roman" panose="02020603050405020304" charset="0"/>
                <a:sym typeface="Alegreya Sans Medium" panose="020B0704020202020204"/>
              </a:rPr>
              <a:t>Security</a:t>
            </a:r>
            <a:endParaRPr lang="en-US" sz="1900" b="1">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sp>
        <p:nvSpPr>
          <p:cNvPr id="11" name="Text Box 10"/>
          <p:cNvSpPr txBox="1"/>
          <p:nvPr/>
        </p:nvSpPr>
        <p:spPr>
          <a:xfrm>
            <a:off x="5354320" y="5558790"/>
            <a:ext cx="2945130" cy="383540"/>
          </a:xfrm>
          <a:prstGeom prst="rect">
            <a:avLst/>
          </a:prstGeom>
          <a:noFill/>
        </p:spPr>
        <p:txBody>
          <a:bodyPr wrap="none" rtlCol="0" anchor="t">
            <a:spAutoFit/>
          </a:bodyPr>
          <a:p>
            <a:r>
              <a:rPr lang="en-US" sz="1900" b="1">
                <a:latin typeface="Times New Roman" panose="02020603050405020304" charset="0"/>
                <a:ea typeface="Alegreya Sans Medium" panose="020B0704020202020204"/>
                <a:cs typeface="Times New Roman" panose="02020603050405020304" charset="0"/>
                <a:sym typeface="Alegreya Sans Medium" panose="020B0704020202020204"/>
              </a:rPr>
              <a:t>- Emergency Preparedness</a:t>
            </a:r>
            <a:endParaRPr lang="en-US" sz="1900" b="1">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sp>
        <p:nvSpPr>
          <p:cNvPr id="12" name="Text Box 11"/>
          <p:cNvSpPr txBox="1"/>
          <p:nvPr/>
        </p:nvSpPr>
        <p:spPr>
          <a:xfrm>
            <a:off x="9053195" y="5558790"/>
            <a:ext cx="1289685" cy="383540"/>
          </a:xfrm>
          <a:prstGeom prst="rect">
            <a:avLst/>
          </a:prstGeom>
          <a:noFill/>
        </p:spPr>
        <p:txBody>
          <a:bodyPr wrap="none" rtlCol="0" anchor="t">
            <a:spAutoFit/>
          </a:bodyPr>
          <a:p>
            <a:r>
              <a:rPr lang="en-US" sz="1900" b="1">
                <a:latin typeface="Times New Roman" panose="02020603050405020304" charset="0"/>
                <a:ea typeface="Alegreya Sans Medium" panose="020B0704020202020204"/>
                <a:cs typeface="Times New Roman" panose="02020603050405020304" charset="0"/>
                <a:sym typeface="Alegreya Sans Medium" panose="020B0704020202020204"/>
              </a:rPr>
              <a:t>- Analytics</a:t>
            </a:r>
            <a:endParaRPr lang="en-US" sz="1900" b="1">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sp>
        <p:nvSpPr>
          <p:cNvPr id="681" name="Google Shape;681;p25"/>
          <p:cNvSpPr txBox="1"/>
          <p:nvPr/>
        </p:nvSpPr>
        <p:spPr>
          <a:xfrm>
            <a:off x="2068830" y="874395"/>
            <a:ext cx="8025765" cy="866775"/>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6000"/>
              <a:buFont typeface="Aldrich"/>
              <a:buNone/>
              <a:defRPr sz="6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000">
                <a:highlight>
                  <a:schemeClr val="accent2"/>
                </a:highlight>
                <a:latin typeface="Times New Roman" panose="02020603050405020304" charset="0"/>
                <a:cs typeface="Times New Roman" panose="02020603050405020304" charset="0"/>
              </a:rPr>
              <a:t>BACKGROUND OF THE STUDY</a:t>
            </a:r>
            <a:endParaRPr lang="en-US" altLang="en-GB" sz="4000">
              <a:highlight>
                <a:schemeClr val="accent2"/>
              </a:highlight>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658" name="Shape 658"/>
        <p:cNvGrpSpPr/>
        <p:nvPr/>
      </p:nvGrpSpPr>
      <p:grpSpPr>
        <a:xfrm>
          <a:off x="0" y="0"/>
          <a:ext cx="0" cy="0"/>
          <a:chOff x="0" y="0"/>
          <a:chExt cx="0" cy="0"/>
        </a:xfrm>
      </p:grpSpPr>
      <p:sp>
        <p:nvSpPr>
          <p:cNvPr id="660" name="Google Shape;660;p24"/>
          <p:cNvSpPr txBox="1"/>
          <p:nvPr>
            <p:ph type="body" idx="1"/>
          </p:nvPr>
        </p:nvSpPr>
        <p:spPr>
          <a:xfrm>
            <a:off x="1034415" y="1995170"/>
            <a:ext cx="9871710" cy="1029335"/>
          </a:xfrm>
          <a:prstGeom prst="rect">
            <a:avLst/>
          </a:prstGeom>
        </p:spPr>
        <p:txBody>
          <a:bodyPr spcFirstLastPara="1" wrap="square" lIns="121900" tIns="121900" rIns="121900" bIns="121900" anchor="t" anchorCtr="0">
            <a:noAutofit/>
          </a:bodyPr>
          <a:lstStyle/>
          <a:p>
            <a:pPr marL="342900" lvl="0" indent="-342900" algn="l" rtl="0">
              <a:spcBef>
                <a:spcPts val="0"/>
              </a:spcBef>
              <a:spcAft>
                <a:spcPts val="2100"/>
              </a:spcAft>
            </a:pPr>
            <a:r>
              <a:rPr lang="en-US">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The study focuses on designing an interactive IoT-based appointment queuing kiosk for the IT Department Office that manages the consultation process. The students can access the queuing process to make request for consultation to the chairman or to their instructor and instructor can use the web application to have an efficient way to control and organize of calling or declining the student.</a:t>
            </a:r>
            <a:endParaRPr lang="en-US">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grpSp>
        <p:nvGrpSpPr>
          <p:cNvPr id="673" name="Google Shape;673;p24"/>
          <p:cNvGrpSpPr/>
          <p:nvPr/>
        </p:nvGrpSpPr>
        <p:grpSpPr>
          <a:xfrm rot="10598598">
            <a:off x="1878966" y="375196"/>
            <a:ext cx="1631548" cy="693755"/>
            <a:chOff x="4590347" y="1490179"/>
            <a:chExt cx="1314037" cy="558745"/>
          </a:xfrm>
        </p:grpSpPr>
        <p:sp>
          <p:nvSpPr>
            <p:cNvPr id="674" name="Google Shape;674;p24"/>
            <p:cNvSpPr/>
            <p:nvPr/>
          </p:nvSpPr>
          <p:spPr>
            <a:xfrm>
              <a:off x="4590347" y="1490179"/>
              <a:ext cx="1314037" cy="558745"/>
            </a:xfrm>
            <a:custGeom>
              <a:avLst/>
              <a:gdLst/>
              <a:ahLst/>
              <a:cxnLst/>
              <a:rect l="l" t="t" r="r" b="b"/>
              <a:pathLst>
                <a:path w="1314037" h="558745" extrusionOk="0">
                  <a:moveTo>
                    <a:pt x="0" y="154469"/>
                  </a:moveTo>
                  <a:cubicBezTo>
                    <a:pt x="107637" y="99520"/>
                    <a:pt x="220996" y="55801"/>
                    <a:pt x="337674" y="24160"/>
                  </a:cubicBezTo>
                  <a:cubicBezTo>
                    <a:pt x="386478" y="10953"/>
                    <a:pt x="436412" y="-277"/>
                    <a:pt x="486981" y="5"/>
                  </a:cubicBezTo>
                  <a:cubicBezTo>
                    <a:pt x="561000" y="429"/>
                    <a:pt x="632476" y="25290"/>
                    <a:pt x="702256" y="49869"/>
                  </a:cubicBezTo>
                  <a:cubicBezTo>
                    <a:pt x="726764" y="58485"/>
                    <a:pt x="751908" y="67526"/>
                    <a:pt x="771119" y="84900"/>
                  </a:cubicBezTo>
                  <a:cubicBezTo>
                    <a:pt x="794355" y="105948"/>
                    <a:pt x="806151" y="137024"/>
                    <a:pt x="811871" y="167888"/>
                  </a:cubicBezTo>
                  <a:cubicBezTo>
                    <a:pt x="820488" y="214786"/>
                    <a:pt x="811024" y="272701"/>
                    <a:pt x="768082" y="293324"/>
                  </a:cubicBezTo>
                  <a:cubicBezTo>
                    <a:pt x="714828" y="318821"/>
                    <a:pt x="649992" y="256809"/>
                    <a:pt x="659879" y="198612"/>
                  </a:cubicBezTo>
                  <a:cubicBezTo>
                    <a:pt x="669767" y="140414"/>
                    <a:pt x="731497" y="101992"/>
                    <a:pt x="790542" y="100721"/>
                  </a:cubicBezTo>
                  <a:cubicBezTo>
                    <a:pt x="849587" y="99450"/>
                    <a:pt x="905312" y="126853"/>
                    <a:pt x="955458" y="157930"/>
                  </a:cubicBezTo>
                  <a:cubicBezTo>
                    <a:pt x="1110134" y="253702"/>
                    <a:pt x="1239243" y="392910"/>
                    <a:pt x="1314038" y="558745"/>
                  </a:cubicBez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5" name="Google Shape;675;p24"/>
            <p:cNvSpPr/>
            <p:nvPr/>
          </p:nvSpPr>
          <p:spPr>
            <a:xfrm>
              <a:off x="4590347" y="1552973"/>
              <a:ext cx="115830" cy="139490"/>
            </a:xfrm>
            <a:custGeom>
              <a:avLst/>
              <a:gdLst/>
              <a:ahLst/>
              <a:cxnLst/>
              <a:rect l="l" t="t" r="r" b="b"/>
              <a:pathLst>
                <a:path w="115830" h="139490" extrusionOk="0">
                  <a:moveTo>
                    <a:pt x="115830" y="139491"/>
                  </a:moveTo>
                  <a:lnTo>
                    <a:pt x="0" y="91605"/>
                  </a:lnTo>
                  <a:lnTo>
                    <a:pt x="65331" y="0"/>
                  </a:lnTo>
                </a:path>
              </a:pathLst>
            </a:custGeom>
            <a:no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681" name="Google Shape;681;p25"/>
          <p:cNvSpPr txBox="1"/>
          <p:nvPr/>
        </p:nvSpPr>
        <p:spPr>
          <a:xfrm>
            <a:off x="2068830" y="874395"/>
            <a:ext cx="8025765" cy="866775"/>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SzPts val="6000"/>
              <a:buFont typeface="Aldrich"/>
              <a:buNone/>
              <a:defRPr sz="6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6000"/>
              <a:buFont typeface="Abril Fatface" panose="02000503000000020003"/>
              <a:buNone/>
              <a:defRPr sz="6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000">
                <a:highlight>
                  <a:schemeClr val="accent2"/>
                </a:highlight>
                <a:latin typeface="Times New Roman" panose="02020603050405020304" charset="0"/>
                <a:cs typeface="Times New Roman" panose="02020603050405020304" charset="0"/>
              </a:rPr>
              <a:t>BACKGROUND OF THE STUDY</a:t>
            </a:r>
            <a:endParaRPr lang="en-US" altLang="en-GB" sz="4000">
              <a:highlight>
                <a:schemeClr val="accent2"/>
              </a:highlight>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679" name="Shape 679"/>
        <p:cNvGrpSpPr/>
        <p:nvPr/>
      </p:nvGrpSpPr>
      <p:grpSpPr>
        <a:xfrm>
          <a:off x="0" y="0"/>
          <a:ext cx="0" cy="0"/>
          <a:chOff x="0" y="0"/>
          <a:chExt cx="0" cy="0"/>
        </a:xfrm>
      </p:grpSpPr>
      <p:sp>
        <p:nvSpPr>
          <p:cNvPr id="680" name="Google Shape;680;p25"/>
          <p:cNvSpPr txBox="1"/>
          <p:nvPr>
            <p:ph type="body" idx="1"/>
          </p:nvPr>
        </p:nvSpPr>
        <p:spPr>
          <a:xfrm>
            <a:off x="2722245" y="2386330"/>
            <a:ext cx="9294495" cy="941705"/>
          </a:xfrm>
          <a:prstGeom prst="rect">
            <a:avLst/>
          </a:prstGeom>
        </p:spPr>
        <p:txBody>
          <a:bodyPr spcFirstLastPara="1" wrap="square" lIns="121900" tIns="121900" rIns="121900" bIns="121900" anchor="t" anchorCtr="0">
            <a:noAutofit/>
          </a:bodyPr>
          <a:lstStyle/>
          <a:p>
            <a:pPr marL="342900" lvl="0" indent="-342900" algn="l" rtl="0">
              <a:spcBef>
                <a:spcPts val="0"/>
              </a:spcBef>
              <a:spcAft>
                <a:spcPts val="2100"/>
              </a:spcAft>
            </a:pPr>
            <a:r>
              <a:rPr lang="en-US">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It disturbs other instructors and makes the room crowded with the number of students inquiring inside the office. </a:t>
            </a:r>
            <a:endParaRPr lang="en-GB"/>
          </a:p>
        </p:txBody>
      </p:sp>
      <p:sp>
        <p:nvSpPr>
          <p:cNvPr id="681" name="Google Shape;681;p25"/>
          <p:cNvSpPr txBox="1"/>
          <p:nvPr>
            <p:ph type="title"/>
          </p:nvPr>
        </p:nvSpPr>
        <p:spPr>
          <a:xfrm>
            <a:off x="2771775" y="1327150"/>
            <a:ext cx="8163560" cy="866775"/>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altLang="en-GB" sz="4000">
                <a:highlight>
                  <a:schemeClr val="accent2"/>
                </a:highlight>
                <a:latin typeface="Times New Roman" panose="02020603050405020304" charset="0"/>
                <a:cs typeface="Times New Roman" panose="02020603050405020304" charset="0"/>
              </a:rPr>
              <a:t>STATEMENT OF THE PROBLEM</a:t>
            </a:r>
            <a:endParaRPr lang="en-US" altLang="en-GB" sz="4000">
              <a:highlight>
                <a:schemeClr val="accent2"/>
              </a:highlight>
              <a:latin typeface="Times New Roman" panose="02020603050405020304" charset="0"/>
              <a:cs typeface="Times New Roman" panose="02020603050405020304" charset="0"/>
            </a:endParaRPr>
          </a:p>
        </p:txBody>
      </p:sp>
      <p:sp>
        <p:nvSpPr>
          <p:cNvPr id="682" name="Google Shape;682;p25"/>
          <p:cNvSpPr/>
          <p:nvPr/>
        </p:nvSpPr>
        <p:spPr>
          <a:xfrm>
            <a:off x="2084070" y="1293495"/>
            <a:ext cx="652145" cy="761365"/>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 name="Google Shape;680;p25"/>
          <p:cNvSpPr txBox="1"/>
          <p:nvPr/>
        </p:nvSpPr>
        <p:spPr>
          <a:xfrm>
            <a:off x="1650365" y="3373755"/>
            <a:ext cx="8695055" cy="602615"/>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1pPr>
            <a:lvl2pPr marL="914400" marR="0" lvl="1"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2pPr>
            <a:lvl3pPr marL="1371600" marR="0" lvl="2"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3pPr>
            <a:lvl4pPr marL="1828800" marR="0" lvl="3"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4pPr>
            <a:lvl5pPr marL="2286000" marR="0" lvl="4"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5pPr>
            <a:lvl6pPr marL="2743200" marR="0" lvl="5"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6pPr>
            <a:lvl7pPr marL="3200400" marR="0" lvl="6"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7pPr>
            <a:lvl8pPr marL="3657600" marR="0" lvl="7"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8pPr>
            <a:lvl9pPr marL="4114800" marR="0" lvl="8" indent="-349250" algn="l" rtl="0">
              <a:lnSpc>
                <a:spcPct val="115000"/>
              </a:lnSpc>
              <a:spcBef>
                <a:spcPts val="2100"/>
              </a:spcBef>
              <a:spcAft>
                <a:spcPts val="210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9pPr>
          </a:lstStyle>
          <a:p>
            <a:pPr marL="342900" lvl="0" indent="-342900" algn="l" rtl="0">
              <a:spcBef>
                <a:spcPts val="0"/>
              </a:spcBef>
              <a:spcAft>
                <a:spcPts val="2100"/>
              </a:spcAft>
            </a:pPr>
            <a:r>
              <a:rPr lang="en-US">
                <a:solidFill>
                  <a:srgbClr val="000000"/>
                </a:solidFill>
                <a:highlight>
                  <a:schemeClr val="accent2"/>
                </a:highlight>
                <a:latin typeface="Times New Roman" panose="02020603050405020304" charset="0"/>
                <a:ea typeface="Alegreya Sans Medium" panose="020B0704020202020204"/>
                <a:cs typeface="Times New Roman" panose="02020603050405020304" charset="0"/>
                <a:sym typeface="Alegreya Sans Medium" panose="020B0704020202020204"/>
              </a:rPr>
              <a:t>The absence of modern inquiry system which can affect the focus of the instructor working inside. </a:t>
            </a:r>
            <a:endParaRPr lang="en-US">
              <a:solidFill>
                <a:srgbClr val="000000"/>
              </a:solidFill>
              <a:highlight>
                <a:schemeClr val="accent2"/>
              </a:highlight>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sp>
        <p:nvSpPr>
          <p:cNvPr id="6" name="Google Shape;680;p25"/>
          <p:cNvSpPr txBox="1"/>
          <p:nvPr/>
        </p:nvSpPr>
        <p:spPr>
          <a:xfrm>
            <a:off x="3840480" y="4319270"/>
            <a:ext cx="6615430" cy="822325"/>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1pPr>
            <a:lvl2pPr marL="914400" marR="0" lvl="1"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2pPr>
            <a:lvl3pPr marL="1371600" marR="0" lvl="2"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3pPr>
            <a:lvl4pPr marL="1828800" marR="0" lvl="3"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4pPr>
            <a:lvl5pPr marL="2286000" marR="0" lvl="4"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5pPr>
            <a:lvl6pPr marL="2743200" marR="0" lvl="5"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6pPr>
            <a:lvl7pPr marL="3200400" marR="0" lvl="6"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7pPr>
            <a:lvl8pPr marL="3657600" marR="0" lvl="7"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8pPr>
            <a:lvl9pPr marL="4114800" marR="0" lvl="8" indent="-349250" algn="l" rtl="0">
              <a:lnSpc>
                <a:spcPct val="115000"/>
              </a:lnSpc>
              <a:spcBef>
                <a:spcPts val="2100"/>
              </a:spcBef>
              <a:spcAft>
                <a:spcPts val="210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9pPr>
          </a:lstStyle>
          <a:p>
            <a:pPr marL="342900" lvl="0" indent="-342900" algn="l" rtl="0">
              <a:spcBef>
                <a:spcPts val="0"/>
              </a:spcBef>
              <a:spcAft>
                <a:spcPts val="2100"/>
              </a:spcAft>
            </a:pPr>
            <a:r>
              <a:rPr lang="en-US">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rPr>
              <a:t>The health of the instructors and the students is also at risk.</a:t>
            </a:r>
            <a:endParaRPr lang="en-US">
              <a:solidFill>
                <a:srgbClr val="000000"/>
              </a:solidFill>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sp>
        <p:nvSpPr>
          <p:cNvPr id="2" name="Google Shape;680;p25"/>
          <p:cNvSpPr txBox="1"/>
          <p:nvPr/>
        </p:nvSpPr>
        <p:spPr>
          <a:xfrm>
            <a:off x="2550795" y="4954905"/>
            <a:ext cx="7251700" cy="602615"/>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457200" marR="0" lvl="0" indent="-349250" algn="l" rtl="0">
              <a:lnSpc>
                <a:spcPct val="115000"/>
              </a:lnSpc>
              <a:spcBef>
                <a:spcPts val="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1pPr>
            <a:lvl2pPr marL="914400" marR="0" lvl="1"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2pPr>
            <a:lvl3pPr marL="1371600" marR="0" lvl="2"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3pPr>
            <a:lvl4pPr marL="1828800" marR="0" lvl="3"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4pPr>
            <a:lvl5pPr marL="2286000" marR="0" lvl="4"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5pPr>
            <a:lvl6pPr marL="2743200" marR="0" lvl="5"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6pPr>
            <a:lvl7pPr marL="3200400" marR="0" lvl="6"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7pPr>
            <a:lvl8pPr marL="3657600" marR="0" lvl="7" indent="-349250" algn="l" rtl="0">
              <a:lnSpc>
                <a:spcPct val="115000"/>
              </a:lnSpc>
              <a:spcBef>
                <a:spcPts val="2100"/>
              </a:spcBef>
              <a:spcAft>
                <a:spcPts val="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8pPr>
            <a:lvl9pPr marL="4114800" marR="0" lvl="8" indent="-349250" algn="l" rtl="0">
              <a:lnSpc>
                <a:spcPct val="115000"/>
              </a:lnSpc>
              <a:spcBef>
                <a:spcPts val="2100"/>
              </a:spcBef>
              <a:spcAft>
                <a:spcPts val="2100"/>
              </a:spcAft>
              <a:buClr>
                <a:schemeClr val="dk2"/>
              </a:buClr>
              <a:buSzPts val="1900"/>
              <a:buFont typeface="Roboto" panose="02000000000000000000"/>
              <a:buChar char="■"/>
              <a:defRPr sz="1900" b="0" i="0" u="none" strike="noStrike" cap="none">
                <a:solidFill>
                  <a:schemeClr val="dk2"/>
                </a:solidFill>
                <a:latin typeface="Roboto" panose="02000000000000000000"/>
                <a:ea typeface="Roboto" panose="02000000000000000000"/>
                <a:cs typeface="Roboto" panose="02000000000000000000"/>
                <a:sym typeface="Roboto" panose="02000000000000000000"/>
              </a:defRPr>
            </a:lvl9pPr>
          </a:lstStyle>
          <a:p>
            <a:pPr marL="342900" lvl="0" indent="-342900" algn="l" rtl="0">
              <a:spcBef>
                <a:spcPts val="0"/>
              </a:spcBef>
              <a:spcAft>
                <a:spcPts val="2100"/>
              </a:spcAft>
            </a:pPr>
            <a:r>
              <a:rPr lang="en-US">
                <a:solidFill>
                  <a:srgbClr val="000000"/>
                </a:solidFill>
                <a:highlight>
                  <a:schemeClr val="accent2"/>
                </a:highlight>
                <a:latin typeface="Times New Roman" panose="02020603050405020304" charset="0"/>
                <a:ea typeface="Alegreya Sans Medium" panose="020B0704020202020204"/>
                <a:cs typeface="Times New Roman" panose="02020603050405020304" charset="0"/>
                <a:sym typeface="Alegreya Sans Medium" panose="020B0704020202020204"/>
              </a:rPr>
              <a:t>The security of the faculty working inside the IT department office. </a:t>
            </a:r>
            <a:r>
              <a:rPr lang="en-US">
                <a:solidFill>
                  <a:srgbClr val="000000"/>
                </a:solidFill>
                <a:highlight>
                  <a:schemeClr val="accent2"/>
                </a:highlight>
                <a:latin typeface="Times New Roman" panose="02020603050405020304" charset="0"/>
                <a:ea typeface="Alegreya Sans Medium" panose="020B0704020202020204"/>
                <a:cs typeface="Times New Roman" panose="02020603050405020304" charset="0"/>
                <a:sym typeface="Alegreya Sans Medium" panose="020B0704020202020204"/>
              </a:rPr>
              <a:t> </a:t>
            </a:r>
            <a:endParaRPr lang="en-US">
              <a:solidFill>
                <a:srgbClr val="000000"/>
              </a:solidFill>
              <a:highlight>
                <a:schemeClr val="accent2"/>
              </a:highlight>
              <a:latin typeface="Times New Roman" panose="02020603050405020304" charset="0"/>
              <a:ea typeface="Alegreya Sans Medium" panose="020B0704020202020204"/>
              <a:cs typeface="Times New Roman" panose="02020603050405020304" charset="0"/>
              <a:sym typeface="Alegreya Sans Medium" panose="020B070402020202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693" name="Shape 693"/>
        <p:cNvGrpSpPr/>
        <p:nvPr/>
      </p:nvGrpSpPr>
      <p:grpSpPr>
        <a:xfrm>
          <a:off x="0" y="0"/>
          <a:ext cx="0" cy="0"/>
          <a:chOff x="0" y="0"/>
          <a:chExt cx="0" cy="0"/>
        </a:xfrm>
      </p:grpSpPr>
      <p:sp>
        <p:nvSpPr>
          <p:cNvPr id="695" name="Google Shape;695;p27"/>
          <p:cNvSpPr txBox="1"/>
          <p:nvPr>
            <p:ph type="body" idx="4"/>
          </p:nvPr>
        </p:nvSpPr>
        <p:spPr>
          <a:xfrm>
            <a:off x="5898515" y="4138930"/>
            <a:ext cx="5492115" cy="139827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latin typeface="Times New Roman" panose="02020603050405020304" charset="0"/>
                <a:cs typeface="Times New Roman" panose="02020603050405020304" charset="0"/>
              </a:rPr>
              <a:t>4.To design and develop a s</a:t>
            </a:r>
            <a:r>
              <a:rPr lang="en-US" altLang="en-GB">
                <a:latin typeface="Times New Roman" panose="02020603050405020304" charset="0"/>
                <a:cs typeface="Times New Roman" panose="02020603050405020304" charset="0"/>
              </a:rPr>
              <a:t>imple web</a:t>
            </a:r>
            <a:r>
              <a:rPr lang="en-GB">
                <a:latin typeface="Times New Roman" panose="02020603050405020304" charset="0"/>
                <a:cs typeface="Times New Roman" panose="02020603050405020304" charset="0"/>
              </a:rPr>
              <a:t> application system for faculty to monitor and manage the student’s consultation,  update their personal information and set their consultation schedule.   </a:t>
            </a:r>
            <a:endParaRPr lang="en-GB">
              <a:latin typeface="Times New Roman" panose="02020603050405020304" charset="0"/>
              <a:cs typeface="Times New Roman" panose="02020603050405020304" charset="0"/>
            </a:endParaRPr>
          </a:p>
        </p:txBody>
      </p:sp>
      <p:sp>
        <p:nvSpPr>
          <p:cNvPr id="696" name="Google Shape;696;p27"/>
          <p:cNvSpPr txBox="1"/>
          <p:nvPr>
            <p:ph type="body" idx="3"/>
          </p:nvPr>
        </p:nvSpPr>
        <p:spPr>
          <a:xfrm>
            <a:off x="953135" y="2317750"/>
            <a:ext cx="4457065" cy="112522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latin typeface="Times New Roman" panose="02020603050405020304" charset="0"/>
                <a:cs typeface="Times New Roman" panose="02020603050405020304" charset="0"/>
              </a:rPr>
              <a:t>1.To gather data and analyze requirements necessary for system design.</a:t>
            </a:r>
            <a:endParaRPr lang="en-GB"/>
          </a:p>
          <a:p>
            <a:pPr marL="0" lvl="0" indent="0" algn="l" rtl="0">
              <a:spcBef>
                <a:spcPts val="2100"/>
              </a:spcBef>
              <a:spcAft>
                <a:spcPts val="2100"/>
              </a:spcAft>
              <a:buNone/>
            </a:pPr>
          </a:p>
        </p:txBody>
      </p:sp>
      <p:sp>
        <p:nvSpPr>
          <p:cNvPr id="697" name="Google Shape;697;p27"/>
          <p:cNvSpPr/>
          <p:nvPr/>
        </p:nvSpPr>
        <p:spPr>
          <a:xfrm>
            <a:off x="3176800" y="662979"/>
            <a:ext cx="767416" cy="1110134"/>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1" name="Google Shape;681;p25"/>
          <p:cNvSpPr txBox="1"/>
          <p:nvPr/>
        </p:nvSpPr>
        <p:spPr>
          <a:xfrm>
            <a:off x="4323080" y="1050925"/>
            <a:ext cx="3545205" cy="866775"/>
          </a:xfrm>
          <a:prstGeom prst="rect">
            <a:avLst/>
          </a:prstGeom>
          <a:noFill/>
          <a:ln>
            <a:noFill/>
          </a:ln>
        </p:spPr>
        <p:txBody>
          <a:bodyPr wrap="square" lIns="121900" tIns="121900" rIns="121900" bIns="121900"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4000"/>
              <a:buFont typeface="Aldrich"/>
              <a:buNone/>
              <a:defRPr sz="40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R="0" lvl="1"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marR="0" lvl="2"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marR="0" lvl="3"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marR="0" lvl="4"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marR="0" lvl="5"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marR="0" lvl="6"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marR="0" lvl="7"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marR="0" lvl="8" algn="l" rtl="0">
              <a:lnSpc>
                <a:spcPct val="100000"/>
              </a:lnSpc>
              <a:spcBef>
                <a:spcPts val="0"/>
              </a:spcBef>
              <a:spcAft>
                <a:spcPts val="0"/>
              </a:spcAft>
              <a:buClr>
                <a:schemeClr val="dk1"/>
              </a:buClr>
              <a:buSzPts val="4000"/>
              <a:buFont typeface="Abril Fatface" panose="02000503000000020003"/>
              <a:buNone/>
              <a:defRPr sz="4000" b="1" i="0" u="none" strike="noStrike" cap="none">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a:pPr marL="0" lvl="0" indent="0" algn="l" rtl="0">
              <a:spcBef>
                <a:spcPts val="0"/>
              </a:spcBef>
              <a:spcAft>
                <a:spcPts val="0"/>
              </a:spcAft>
              <a:buNone/>
            </a:pPr>
            <a:r>
              <a:rPr lang="en-US" altLang="en-GB" sz="4000">
                <a:highlight>
                  <a:schemeClr val="accent2"/>
                </a:highlight>
                <a:latin typeface="Times New Roman" panose="02020603050405020304" charset="0"/>
                <a:cs typeface="Times New Roman" panose="02020603050405020304" charset="0"/>
              </a:rPr>
              <a:t>OBJECTIVES</a:t>
            </a:r>
            <a:endParaRPr lang="en-US" altLang="en-GB" sz="4000">
              <a:highlight>
                <a:schemeClr val="accent2"/>
              </a:highlight>
              <a:latin typeface="Times New Roman" panose="02020603050405020304" charset="0"/>
              <a:cs typeface="Times New Roman" panose="02020603050405020304" charset="0"/>
            </a:endParaRPr>
          </a:p>
        </p:txBody>
      </p:sp>
      <p:sp>
        <p:nvSpPr>
          <p:cNvPr id="712" name="Google Shape;712;p29"/>
          <p:cNvSpPr txBox="1"/>
          <p:nvPr>
            <p:ph type="subTitle" idx="1"/>
          </p:nvPr>
        </p:nvSpPr>
        <p:spPr>
          <a:xfrm>
            <a:off x="953770" y="3842385"/>
            <a:ext cx="4456430" cy="1310005"/>
          </a:xfrm>
          <a:prstGeom prst="rect">
            <a:avLst/>
          </a:prstGeom>
        </p:spPr>
        <p:txBody>
          <a:bodyPr spcFirstLastPara="1" wrap="square" lIns="121900" tIns="121900" rIns="121900" bIns="121900" anchor="ctr" anchorCtr="0">
            <a:noAutofit/>
          </a:bodyPr>
          <a:p>
            <a:pPr marL="0" lvl="0" indent="0" algn="l" rtl="0">
              <a:spcBef>
                <a:spcPts val="0"/>
              </a:spcBef>
              <a:spcAft>
                <a:spcPts val="0"/>
              </a:spcAft>
              <a:buNone/>
            </a:pPr>
            <a:r>
              <a:rPr lang="en-GB" sz="1900" b="0">
                <a:latin typeface="Times New Roman" panose="02020603050405020304" charset="0"/>
                <a:cs typeface="Times New Roman" panose="02020603050405020304" charset="0"/>
                <a:sym typeface="+mn-ea"/>
              </a:rPr>
              <a:t>2.To help reduce disturbances caused by student’s unnecessarily entering and leaving the office.</a:t>
            </a:r>
            <a:endParaRPr lang="en-GB" sz="1900" b="0">
              <a:latin typeface="Times New Roman" panose="02020603050405020304" charset="0"/>
              <a:cs typeface="Times New Roman" panose="02020603050405020304" charset="0"/>
              <a:sym typeface="+mn-ea"/>
            </a:endParaRPr>
          </a:p>
        </p:txBody>
      </p:sp>
      <p:sp>
        <p:nvSpPr>
          <p:cNvPr id="2" name="Google Shape;712;p29"/>
          <p:cNvSpPr txBox="1"/>
          <p:nvPr/>
        </p:nvSpPr>
        <p:spPr>
          <a:xfrm>
            <a:off x="6149340" y="2157730"/>
            <a:ext cx="4697730" cy="1852295"/>
          </a:xfrm>
          <a:prstGeom prst="rect">
            <a:avLst/>
          </a:prstGeom>
          <a:solidFill>
            <a:schemeClr val="accent2"/>
          </a:solidFill>
          <a:ln>
            <a:noFill/>
          </a:ln>
        </p:spPr>
        <p:txBody>
          <a:bodyPr wrap="square" lIns="121900" tIns="121900" rIns="121900" bIns="121900" anchor="ctr" anchorCtr="0">
            <a:noAutofit/>
          </a:bodyPr>
          <a:lstStyle>
            <a:defPPr marR="0" lvl="0" algn="l" rtl="0">
              <a:lnSpc>
                <a:spcPct val="100000"/>
              </a:lnSpc>
              <a:spcBef>
                <a:spcPts val="0"/>
              </a:spcBef>
              <a:spcAft>
                <a:spcPts val="0"/>
              </a:spcAft>
            </a:defPPr>
            <a:lvl1pPr marL="457200" marR="0" lvl="0" indent="-349250" algn="ctr" rtl="0">
              <a:lnSpc>
                <a:spcPct val="100000"/>
              </a:lnSpc>
              <a:spcBef>
                <a:spcPts val="0"/>
              </a:spcBef>
              <a:spcAft>
                <a:spcPts val="0"/>
              </a:spcAft>
              <a:buClr>
                <a:schemeClr val="dk2"/>
              </a:buClr>
              <a:buSzPts val="2100"/>
              <a:buFont typeface="Roboto" panose="02000000000000000000"/>
              <a:buNone/>
              <a:defRPr sz="2100" b="1" i="0" u="none" strike="noStrike" cap="none">
                <a:solidFill>
                  <a:schemeClr val="dk1"/>
                </a:solidFill>
                <a:latin typeface="Roboto" panose="02000000000000000000"/>
                <a:ea typeface="Roboto" panose="02000000000000000000"/>
                <a:cs typeface="Roboto" panose="02000000000000000000"/>
                <a:sym typeface="Roboto" panose="02000000000000000000"/>
              </a:defRPr>
            </a:lvl1pPr>
            <a:lvl2pPr marL="914400" marR="0" lvl="1" indent="-349250" algn="l" rtl="0">
              <a:lnSpc>
                <a:spcPct val="115000"/>
              </a:lnSpc>
              <a:spcBef>
                <a:spcPts val="0"/>
              </a:spcBef>
              <a:spcAft>
                <a:spcPts val="0"/>
              </a:spcAft>
              <a:buClr>
                <a:schemeClr val="dk2"/>
              </a:buClr>
              <a:buSzPts val="2100"/>
              <a:buFont typeface="Roboto" panose="02000000000000000000"/>
              <a:buNone/>
              <a:defRPr sz="2100" b="1" i="0" u="none" strike="noStrike" cap="none">
                <a:solidFill>
                  <a:schemeClr val="dk2"/>
                </a:solidFill>
                <a:latin typeface="Roboto" panose="02000000000000000000"/>
                <a:ea typeface="Roboto" panose="02000000000000000000"/>
                <a:cs typeface="Roboto" panose="02000000000000000000"/>
                <a:sym typeface="Roboto" panose="02000000000000000000"/>
              </a:defRPr>
            </a:lvl2pPr>
            <a:lvl3pPr marL="1371600" marR="0" lvl="2" indent="-349250" algn="l" rtl="0">
              <a:lnSpc>
                <a:spcPct val="115000"/>
              </a:lnSpc>
              <a:spcBef>
                <a:spcPts val="2100"/>
              </a:spcBef>
              <a:spcAft>
                <a:spcPts val="0"/>
              </a:spcAft>
              <a:buClr>
                <a:schemeClr val="dk2"/>
              </a:buClr>
              <a:buSzPts val="2100"/>
              <a:buFont typeface="Roboto" panose="02000000000000000000"/>
              <a:buNone/>
              <a:defRPr sz="2100" b="1" i="0" u="none" strike="noStrike" cap="none">
                <a:solidFill>
                  <a:schemeClr val="dk2"/>
                </a:solidFill>
                <a:latin typeface="Roboto" panose="02000000000000000000"/>
                <a:ea typeface="Roboto" panose="02000000000000000000"/>
                <a:cs typeface="Roboto" panose="02000000000000000000"/>
                <a:sym typeface="Roboto" panose="02000000000000000000"/>
              </a:defRPr>
            </a:lvl3pPr>
            <a:lvl4pPr marL="1828800" marR="0" lvl="3" indent="-349250" algn="l" rtl="0">
              <a:lnSpc>
                <a:spcPct val="115000"/>
              </a:lnSpc>
              <a:spcBef>
                <a:spcPts val="2100"/>
              </a:spcBef>
              <a:spcAft>
                <a:spcPts val="0"/>
              </a:spcAft>
              <a:buClr>
                <a:schemeClr val="dk2"/>
              </a:buClr>
              <a:buSzPts val="2100"/>
              <a:buFont typeface="Roboto" panose="02000000000000000000"/>
              <a:buNone/>
              <a:defRPr sz="2100" b="1" i="0" u="none" strike="noStrike" cap="none">
                <a:solidFill>
                  <a:schemeClr val="dk2"/>
                </a:solidFill>
                <a:latin typeface="Roboto" panose="02000000000000000000"/>
                <a:ea typeface="Roboto" panose="02000000000000000000"/>
                <a:cs typeface="Roboto" panose="02000000000000000000"/>
                <a:sym typeface="Roboto" panose="02000000000000000000"/>
              </a:defRPr>
            </a:lvl4pPr>
            <a:lvl5pPr marL="2286000" marR="0" lvl="4" indent="-349250" algn="l" rtl="0">
              <a:lnSpc>
                <a:spcPct val="115000"/>
              </a:lnSpc>
              <a:spcBef>
                <a:spcPts val="2100"/>
              </a:spcBef>
              <a:spcAft>
                <a:spcPts val="0"/>
              </a:spcAft>
              <a:buClr>
                <a:schemeClr val="dk2"/>
              </a:buClr>
              <a:buSzPts val="2100"/>
              <a:buFont typeface="Roboto" panose="02000000000000000000"/>
              <a:buNone/>
              <a:defRPr sz="2100" b="1" i="0" u="none" strike="noStrike" cap="none">
                <a:solidFill>
                  <a:schemeClr val="dk2"/>
                </a:solidFill>
                <a:latin typeface="Roboto" panose="02000000000000000000"/>
                <a:ea typeface="Roboto" panose="02000000000000000000"/>
                <a:cs typeface="Roboto" panose="02000000000000000000"/>
                <a:sym typeface="Roboto" panose="02000000000000000000"/>
              </a:defRPr>
            </a:lvl5pPr>
            <a:lvl6pPr marL="2743200" marR="0" lvl="5" indent="-349250" algn="l" rtl="0">
              <a:lnSpc>
                <a:spcPct val="115000"/>
              </a:lnSpc>
              <a:spcBef>
                <a:spcPts val="2100"/>
              </a:spcBef>
              <a:spcAft>
                <a:spcPts val="0"/>
              </a:spcAft>
              <a:buClr>
                <a:schemeClr val="dk2"/>
              </a:buClr>
              <a:buSzPts val="2100"/>
              <a:buFont typeface="Roboto" panose="02000000000000000000"/>
              <a:buNone/>
              <a:defRPr sz="2100" b="1" i="0" u="none" strike="noStrike" cap="none">
                <a:solidFill>
                  <a:schemeClr val="dk2"/>
                </a:solidFill>
                <a:latin typeface="Roboto" panose="02000000000000000000"/>
                <a:ea typeface="Roboto" panose="02000000000000000000"/>
                <a:cs typeface="Roboto" panose="02000000000000000000"/>
                <a:sym typeface="Roboto" panose="02000000000000000000"/>
              </a:defRPr>
            </a:lvl6pPr>
            <a:lvl7pPr marL="3200400" marR="0" lvl="6" indent="-349250" algn="l" rtl="0">
              <a:lnSpc>
                <a:spcPct val="115000"/>
              </a:lnSpc>
              <a:spcBef>
                <a:spcPts val="2100"/>
              </a:spcBef>
              <a:spcAft>
                <a:spcPts val="0"/>
              </a:spcAft>
              <a:buClr>
                <a:schemeClr val="dk2"/>
              </a:buClr>
              <a:buSzPts val="2100"/>
              <a:buFont typeface="Roboto" panose="02000000000000000000"/>
              <a:buNone/>
              <a:defRPr sz="2100" b="1" i="0" u="none" strike="noStrike" cap="none">
                <a:solidFill>
                  <a:schemeClr val="dk2"/>
                </a:solidFill>
                <a:latin typeface="Roboto" panose="02000000000000000000"/>
                <a:ea typeface="Roboto" panose="02000000000000000000"/>
                <a:cs typeface="Roboto" panose="02000000000000000000"/>
                <a:sym typeface="Roboto" panose="02000000000000000000"/>
              </a:defRPr>
            </a:lvl7pPr>
            <a:lvl8pPr marL="3657600" marR="0" lvl="7" indent="-349250" algn="l" rtl="0">
              <a:lnSpc>
                <a:spcPct val="115000"/>
              </a:lnSpc>
              <a:spcBef>
                <a:spcPts val="2100"/>
              </a:spcBef>
              <a:spcAft>
                <a:spcPts val="0"/>
              </a:spcAft>
              <a:buClr>
                <a:schemeClr val="dk2"/>
              </a:buClr>
              <a:buSzPts val="2100"/>
              <a:buFont typeface="Roboto" panose="02000000000000000000"/>
              <a:buNone/>
              <a:defRPr sz="2100" b="1" i="0" u="none" strike="noStrike" cap="none">
                <a:solidFill>
                  <a:schemeClr val="dk2"/>
                </a:solidFill>
                <a:latin typeface="Roboto" panose="02000000000000000000"/>
                <a:ea typeface="Roboto" panose="02000000000000000000"/>
                <a:cs typeface="Roboto" panose="02000000000000000000"/>
                <a:sym typeface="Roboto" panose="02000000000000000000"/>
              </a:defRPr>
            </a:lvl8pPr>
            <a:lvl9pPr marL="4114800" marR="0" lvl="8" indent="-349250" algn="l" rtl="0">
              <a:lnSpc>
                <a:spcPct val="115000"/>
              </a:lnSpc>
              <a:spcBef>
                <a:spcPts val="2100"/>
              </a:spcBef>
              <a:spcAft>
                <a:spcPts val="2100"/>
              </a:spcAft>
              <a:buClr>
                <a:schemeClr val="dk2"/>
              </a:buClr>
              <a:buSzPts val="2100"/>
              <a:buFont typeface="Roboto" panose="02000000000000000000"/>
              <a:buNone/>
              <a:defRPr sz="2100" b="1" i="0" u="none" strike="noStrike" cap="none">
                <a:solidFill>
                  <a:schemeClr val="dk2"/>
                </a:solidFill>
                <a:latin typeface="Roboto" panose="02000000000000000000"/>
                <a:ea typeface="Roboto" panose="02000000000000000000"/>
                <a:cs typeface="Roboto" panose="02000000000000000000"/>
                <a:sym typeface="Roboto" panose="02000000000000000000"/>
              </a:defRPr>
            </a:lvl9pPr>
          </a:lstStyle>
          <a:p>
            <a:pPr marL="0" lvl="0" indent="0" algn="l" rtl="0">
              <a:spcBef>
                <a:spcPts val="0"/>
              </a:spcBef>
              <a:spcAft>
                <a:spcPts val="0"/>
              </a:spcAft>
              <a:buNone/>
            </a:pPr>
            <a:r>
              <a:rPr lang="en-US" altLang="en-GB" sz="1900" b="0">
                <a:latin typeface="Times New Roman" panose="02020603050405020304" charset="0"/>
                <a:cs typeface="Times New Roman" panose="02020603050405020304" charset="0"/>
                <a:sym typeface="+mn-ea"/>
              </a:rPr>
              <a:t>3. </a:t>
            </a:r>
            <a:r>
              <a:rPr lang="en-GB" sz="1900" b="0">
                <a:latin typeface="Times New Roman" panose="02020603050405020304" charset="0"/>
                <a:cs typeface="Times New Roman" panose="02020603050405020304" charset="0"/>
                <a:sym typeface="+mn-ea"/>
              </a:rPr>
              <a:t>To design and develop an interactive IoT-based appointment queuing kiosk for which students can access to make request for specific consultation to specific faculty or to the department chairman.</a:t>
            </a:r>
            <a:endParaRPr lang="en-GB" sz="1900" b="0">
              <a:latin typeface="Times New Roman" panose="02020603050405020304" charset="0"/>
              <a:cs typeface="Times New Roman" panose="02020603050405020304" charset="0"/>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686" name="Shape 686"/>
        <p:cNvGrpSpPr/>
        <p:nvPr/>
      </p:nvGrpSpPr>
      <p:grpSpPr>
        <a:xfrm>
          <a:off x="0" y="0"/>
          <a:ext cx="0" cy="0"/>
          <a:chOff x="0" y="0"/>
          <a:chExt cx="0" cy="0"/>
        </a:xfrm>
      </p:grpSpPr>
      <p:sp>
        <p:nvSpPr>
          <p:cNvPr id="689" name="Google Shape;689;p26"/>
          <p:cNvSpPr txBox="1"/>
          <p:nvPr>
            <p:ph type="body" idx="2"/>
          </p:nvPr>
        </p:nvSpPr>
        <p:spPr>
          <a:xfrm>
            <a:off x="1760855" y="2280285"/>
            <a:ext cx="9166860" cy="3258185"/>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GB">
                <a:latin typeface="Times New Roman" panose="02020603050405020304" charset="0"/>
                <a:cs typeface="Times New Roman" panose="02020603050405020304" charset="0"/>
              </a:rPr>
              <a:t>This study mainly focused on designing and developing a touchscreen kiosk system for students wishing to inquire to see a faculty and the department chairman, particularly the IT Department Office (4th floor). The study aims to address the current problem of students looking for their instructor and the department chairman face-to-face inside the IT Department Office. Hence, the study is exclusive only to the selected department office in the University of Science and Technology of Southern Philippines (USTP). This research is limited to other problems or topics that fall outside of the scope of the study. The study's development and implementation will be solely in the above-said school area. </a:t>
            </a:r>
            <a:r>
              <a:rPr lang="en-GB"/>
              <a:t> </a:t>
            </a:r>
            <a:endParaRPr lang="en-GB"/>
          </a:p>
        </p:txBody>
      </p:sp>
      <p:sp>
        <p:nvSpPr>
          <p:cNvPr id="681" name="Google Shape;681;p25"/>
          <p:cNvSpPr txBox="1"/>
          <p:nvPr>
            <p:ph type="title"/>
          </p:nvPr>
        </p:nvSpPr>
        <p:spPr>
          <a:xfrm>
            <a:off x="3018790" y="958215"/>
            <a:ext cx="6557645" cy="866775"/>
          </a:xfrm>
          <a:prstGeom prst="rect">
            <a:avLst/>
          </a:prstGeom>
        </p:spPr>
        <p:txBody>
          <a:bodyPr spcFirstLastPara="1" wrap="square" lIns="121900" tIns="121900" rIns="121900" bIns="121900" anchor="t" anchorCtr="0">
            <a:noAutofit/>
          </a:bodyPr>
          <a:p>
            <a:pPr marL="0" lvl="0" indent="0" algn="l" rtl="0">
              <a:spcBef>
                <a:spcPts val="0"/>
              </a:spcBef>
              <a:spcAft>
                <a:spcPts val="0"/>
              </a:spcAft>
              <a:buNone/>
            </a:pPr>
            <a:r>
              <a:rPr lang="en-US" altLang="en-GB" sz="4000">
                <a:highlight>
                  <a:schemeClr val="accent2"/>
                </a:highlight>
                <a:latin typeface="Times New Roman" panose="02020603050405020304" charset="0"/>
                <a:cs typeface="Times New Roman" panose="02020603050405020304" charset="0"/>
              </a:rPr>
              <a:t>SCOPE AND LIMITATION</a:t>
            </a:r>
            <a:endParaRPr lang="en-US" altLang="en-GB" sz="4000">
              <a:highlight>
                <a:schemeClr val="accent2"/>
              </a:highlight>
              <a:latin typeface="Times New Roman" panose="02020603050405020304" charset="0"/>
              <a:cs typeface="Times New Roman" panose="02020603050405020304" charset="0"/>
            </a:endParaRPr>
          </a:p>
        </p:txBody>
      </p:sp>
      <p:sp>
        <p:nvSpPr>
          <p:cNvPr id="682" name="Google Shape;682;p25"/>
          <p:cNvSpPr/>
          <p:nvPr/>
        </p:nvSpPr>
        <p:spPr>
          <a:xfrm>
            <a:off x="2095500" y="958215"/>
            <a:ext cx="652145" cy="761365"/>
          </a:xfrm>
          <a:custGeom>
            <a:avLst/>
            <a:gdLst/>
            <a:ahLst/>
            <a:cxnLst/>
            <a:rect l="l" t="t" r="r" b="b"/>
            <a:pathLst>
              <a:path w="767416" h="1110134" extrusionOk="0">
                <a:moveTo>
                  <a:pt x="9081" y="8758"/>
                </a:moveTo>
                <a:cubicBezTo>
                  <a:pt x="-6386" y="322206"/>
                  <a:pt x="2372" y="709461"/>
                  <a:pt x="3361" y="735593"/>
                </a:cubicBezTo>
                <a:cubicBezTo>
                  <a:pt x="6892" y="832566"/>
                  <a:pt x="-7304" y="920921"/>
                  <a:pt x="154222" y="910327"/>
                </a:cubicBezTo>
                <a:cubicBezTo>
                  <a:pt x="154222" y="910327"/>
                  <a:pt x="357773" y="912164"/>
                  <a:pt x="430308" y="907432"/>
                </a:cubicBezTo>
                <a:cubicBezTo>
                  <a:pt x="436947" y="991691"/>
                  <a:pt x="438925" y="1110135"/>
                  <a:pt x="438925" y="1110135"/>
                </a:cubicBezTo>
                <a:cubicBezTo>
                  <a:pt x="529187" y="998330"/>
                  <a:pt x="653493" y="906654"/>
                  <a:pt x="767416" y="817169"/>
                </a:cubicBezTo>
                <a:cubicBezTo>
                  <a:pt x="644170" y="734251"/>
                  <a:pt x="535332" y="665247"/>
                  <a:pt x="447259" y="545674"/>
                </a:cubicBezTo>
                <a:cubicBezTo>
                  <a:pt x="443586" y="624495"/>
                  <a:pt x="436170" y="725635"/>
                  <a:pt x="436170" y="725635"/>
                </a:cubicBezTo>
                <a:cubicBezTo>
                  <a:pt x="370698" y="728318"/>
                  <a:pt x="274502" y="725070"/>
                  <a:pt x="274502" y="725070"/>
                </a:cubicBezTo>
                <a:lnTo>
                  <a:pt x="270406" y="0"/>
                </a:lnTo>
                <a:cubicBezTo>
                  <a:pt x="174210" y="15538"/>
                  <a:pt x="107466" y="8758"/>
                  <a:pt x="9152" y="8758"/>
                </a:cubicBezTo>
                <a:close/>
              </a:path>
            </a:pathLst>
          </a:custGeom>
          <a:solidFill>
            <a:schemeClr val="accent2"/>
          </a:solidFill>
          <a:ln w="19050" cap="rnd" cmpd="sng">
            <a:solidFill>
              <a:schemeClr val="accent3"/>
            </a:solidFill>
            <a:prstDash val="solid"/>
            <a:round/>
            <a:headEnd type="none" w="sm" len="sm"/>
            <a:tailEnd type="none" w="sm" len="sm"/>
          </a:ln>
        </p:spPr>
        <p:txBody>
          <a:bodyPr spcFirstLastPara="1" wrap="square" lIns="91425" tIns="45700" rIns="91425" bIns="45700" anchor="ctr" anchorCtr="0">
            <a:noAutofit/>
          </a:bodyPr>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theme/theme1.xml><?xml version="1.0" encoding="utf-8"?>
<a:theme xmlns:a="http://schemas.openxmlformats.org/drawingml/2006/main" name="SlidesMania">
  <a:themeElements>
    <a:clrScheme name="Simple Light">
      <a:dk1>
        <a:srgbClr val="000000"/>
      </a:dk1>
      <a:lt1>
        <a:srgbClr val="D7DDDD"/>
      </a:lt1>
      <a:dk2>
        <a:srgbClr val="434343"/>
      </a:dk2>
      <a:lt2>
        <a:srgbClr val="FEDA60"/>
      </a:lt2>
      <a:accent1>
        <a:srgbClr val="353535"/>
      </a:accent1>
      <a:accent2>
        <a:srgbClr val="FEDA60"/>
      </a:accent2>
      <a:accent3>
        <a:srgbClr val="000000"/>
      </a:accent3>
      <a:accent4>
        <a:srgbClr val="FFFFFF"/>
      </a:accent4>
      <a:accent5>
        <a:srgbClr val="FFFF00"/>
      </a:accent5>
      <a:accent6>
        <a:srgbClr val="0000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8858</Words>
  <Application>WPS Presentation</Application>
  <PresentationFormat/>
  <Paragraphs>356</Paragraphs>
  <Slides>35</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35</vt:i4>
      </vt:variant>
    </vt:vector>
  </HeadingPairs>
  <TitlesOfParts>
    <vt:vector size="56" baseType="lpstr">
      <vt:lpstr>Arial</vt:lpstr>
      <vt:lpstr>SimSun</vt:lpstr>
      <vt:lpstr>Wingdings</vt:lpstr>
      <vt:lpstr>Arial</vt:lpstr>
      <vt:lpstr>Roboto</vt:lpstr>
      <vt:lpstr>Calibri</vt:lpstr>
      <vt:lpstr>Roboto Medium</vt:lpstr>
      <vt:lpstr>Wide Latin</vt:lpstr>
      <vt:lpstr>Aldrich</vt:lpstr>
      <vt:lpstr>Segoe Print</vt:lpstr>
      <vt:lpstr>Abril Fatface</vt:lpstr>
      <vt:lpstr>Bell MT</vt:lpstr>
      <vt:lpstr>Griffy</vt:lpstr>
      <vt:lpstr>Poppins</vt:lpstr>
      <vt:lpstr>Homemade Apple</vt:lpstr>
      <vt:lpstr>Times New Roman</vt:lpstr>
      <vt:lpstr>Merriweather</vt:lpstr>
      <vt:lpstr>Alegreya Sans Medium</vt:lpstr>
      <vt:lpstr>Microsoft YaHei</vt:lpstr>
      <vt:lpstr>Arial Unicode MS</vt:lpstr>
      <vt:lpstr>SlidesMania</vt:lpstr>
      <vt:lpstr>Hi-Prof Kiosk :  </vt:lpstr>
      <vt:lpstr>PowerPoint 演示文稿</vt:lpstr>
      <vt:lpstr>PowerPoint 演示文稿</vt:lpstr>
      <vt:lpstr>PowerPoint 演示文稿</vt:lpstr>
      <vt:lpstr>PowerPoint 演示文稿</vt:lpstr>
      <vt:lpstr>PowerPoint 演示文稿</vt:lpstr>
      <vt:lpstr>STATEMENT OF THE PROBLEM</vt:lpstr>
      <vt:lpstr>PowerPoint 演示文稿</vt:lpstr>
      <vt:lpstr>SCOPE AND LIMITATION</vt:lpstr>
      <vt:lpstr>SIGNIFICANCE OF THE STUDY</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 YOU!</vt:lpstr>
      <vt:lpstr>Editable Icons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Hi-Prof Kiosk :  </dc:title>
  <dc:creator/>
  <cp:lastModifiedBy>Ezzele Stony</cp:lastModifiedBy>
  <cp:revision>56</cp:revision>
  <dcterms:created xsi:type="dcterms:W3CDTF">2022-11-26T15:32:00Z</dcterms:created>
  <dcterms:modified xsi:type="dcterms:W3CDTF">2023-07-12T11:57:59Z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23A45D668E424467A5CFDD9E5107E40F</vt:lpwstr>
  </property>
  <property fmtid="{D5CDD505-2E9C-101B-9397-08002B2CF9AE}" pid="3" name="KSOProductBuildVer">
    <vt:lpwstr>1033-11.2.0.11537</vt:lpwstr>
  </property>
</Properties>
</file>